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" y="1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1E8E90-E919-46BE-A395-CC35E424CC3E}" type="doc">
      <dgm:prSet loTypeId="urn:microsoft.com/office/officeart/2005/8/layout/hierarchy1" loCatId="Inbo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07B0F4-BAD2-4539-BD54-5BAAAEA9BD47}">
      <dgm:prSet/>
      <dgm:spPr/>
      <dgm:t>
        <a:bodyPr/>
        <a:lstStyle/>
        <a:p>
          <a:r>
            <a:rPr lang="en-US" dirty="0"/>
            <a:t>Evil is real and active</a:t>
          </a:r>
          <a:br>
            <a:rPr lang="en-US" dirty="0"/>
          </a:br>
          <a:r>
            <a:rPr lang="en-US" i="1" dirty="0"/>
            <a:t>1 Peter 5:8</a:t>
          </a:r>
        </a:p>
      </dgm:t>
    </dgm:pt>
    <dgm:pt modelId="{F4952D25-39A1-48B5-9F24-F8FB76DDBB69}" type="parTrans" cxnId="{3F2AFF3C-E944-4603-9AAF-03FEBD8B1463}">
      <dgm:prSet/>
      <dgm:spPr/>
      <dgm:t>
        <a:bodyPr/>
        <a:lstStyle/>
        <a:p>
          <a:endParaRPr lang="en-US"/>
        </a:p>
      </dgm:t>
    </dgm:pt>
    <dgm:pt modelId="{07D3A04C-2534-4062-A3D6-BD597A93F484}" type="sibTrans" cxnId="{3F2AFF3C-E944-4603-9AAF-03FEBD8B1463}">
      <dgm:prSet/>
      <dgm:spPr/>
      <dgm:t>
        <a:bodyPr/>
        <a:lstStyle/>
        <a:p>
          <a:endParaRPr lang="en-US"/>
        </a:p>
      </dgm:t>
    </dgm:pt>
    <dgm:pt modelId="{2CF7D3E0-AC1C-4097-95F3-5A41E1DF1AA9}">
      <dgm:prSet/>
      <dgm:spPr/>
      <dgm:t>
        <a:bodyPr/>
        <a:lstStyle/>
        <a:p>
          <a:r>
            <a:rPr lang="en-US" dirty="0"/>
            <a:t>Kind, courageous people exist</a:t>
          </a:r>
          <a:br>
            <a:rPr lang="en-US" dirty="0"/>
          </a:br>
          <a:r>
            <a:rPr lang="en-US" i="1" dirty="0"/>
            <a:t>Luke 10:33-34</a:t>
          </a:r>
        </a:p>
      </dgm:t>
    </dgm:pt>
    <dgm:pt modelId="{FF6F303E-2E0D-4C6B-8E70-674B132B6019}" type="parTrans" cxnId="{9B45E13A-83AC-4E22-8F4F-E1CC476965E1}">
      <dgm:prSet/>
      <dgm:spPr/>
      <dgm:t>
        <a:bodyPr/>
        <a:lstStyle/>
        <a:p>
          <a:endParaRPr lang="en-US"/>
        </a:p>
      </dgm:t>
    </dgm:pt>
    <dgm:pt modelId="{476DE72B-3A74-448D-AA2E-C99DAA1A5CCA}" type="sibTrans" cxnId="{9B45E13A-83AC-4E22-8F4F-E1CC476965E1}">
      <dgm:prSet/>
      <dgm:spPr/>
      <dgm:t>
        <a:bodyPr/>
        <a:lstStyle/>
        <a:p>
          <a:endParaRPr lang="en-US"/>
        </a:p>
      </dgm:t>
    </dgm:pt>
    <dgm:pt modelId="{92B6E60B-9FD2-496D-9B3C-D2D15136871B}">
      <dgm:prSet/>
      <dgm:spPr/>
      <dgm:t>
        <a:bodyPr/>
        <a:lstStyle/>
        <a:p>
          <a:r>
            <a:rPr lang="en-US" dirty="0"/>
            <a:t>Life is unpredictable </a:t>
          </a:r>
          <a:r>
            <a:rPr lang="en-US" i="1" dirty="0"/>
            <a:t>Ecclesiastes 9:11</a:t>
          </a:r>
        </a:p>
      </dgm:t>
    </dgm:pt>
    <dgm:pt modelId="{596CF58B-8959-44ED-8E75-EE029C7FDDDD}" type="parTrans" cxnId="{AC5E8AFE-F01F-4F1A-9D69-71D366F3FFA6}">
      <dgm:prSet/>
      <dgm:spPr/>
      <dgm:t>
        <a:bodyPr/>
        <a:lstStyle/>
        <a:p>
          <a:endParaRPr lang="en-US"/>
        </a:p>
      </dgm:t>
    </dgm:pt>
    <dgm:pt modelId="{E2BC2411-2850-4B61-8829-A591C86395A9}" type="sibTrans" cxnId="{AC5E8AFE-F01F-4F1A-9D69-71D366F3FFA6}">
      <dgm:prSet/>
      <dgm:spPr/>
      <dgm:t>
        <a:bodyPr/>
        <a:lstStyle/>
        <a:p>
          <a:endParaRPr lang="en-US"/>
        </a:p>
      </dgm:t>
    </dgm:pt>
    <dgm:pt modelId="{E78C63BE-35A4-4ECA-BB24-9E36849DD440}" type="pres">
      <dgm:prSet presAssocID="{A21E8E90-E919-46BE-A395-CC35E424CC3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01BF59F-7006-4A81-A280-34FBB75EBE43}" type="pres">
      <dgm:prSet presAssocID="{F007B0F4-BAD2-4539-BD54-5BAAAEA9BD47}" presName="hierRoot1" presStyleCnt="0"/>
      <dgm:spPr/>
    </dgm:pt>
    <dgm:pt modelId="{8733A41F-F65D-413D-B5DC-44611D17BC7A}" type="pres">
      <dgm:prSet presAssocID="{F007B0F4-BAD2-4539-BD54-5BAAAEA9BD47}" presName="composite" presStyleCnt="0"/>
      <dgm:spPr/>
    </dgm:pt>
    <dgm:pt modelId="{B034CE96-31CD-4204-9C09-4A1C370155AF}" type="pres">
      <dgm:prSet presAssocID="{F007B0F4-BAD2-4539-BD54-5BAAAEA9BD47}" presName="background" presStyleLbl="node0" presStyleIdx="0" presStyleCnt="3"/>
      <dgm:spPr/>
    </dgm:pt>
    <dgm:pt modelId="{80780C2D-44D0-4CEC-92F4-77E11C4A8BBE}" type="pres">
      <dgm:prSet presAssocID="{F007B0F4-BAD2-4539-BD54-5BAAAEA9BD47}" presName="text" presStyleLbl="fgAcc0" presStyleIdx="0" presStyleCnt="3">
        <dgm:presLayoutVars>
          <dgm:chPref val="3"/>
        </dgm:presLayoutVars>
      </dgm:prSet>
      <dgm:spPr/>
    </dgm:pt>
    <dgm:pt modelId="{A2114795-4D12-477D-9EBF-C60EB0BF6E65}" type="pres">
      <dgm:prSet presAssocID="{F007B0F4-BAD2-4539-BD54-5BAAAEA9BD47}" presName="hierChild2" presStyleCnt="0"/>
      <dgm:spPr/>
    </dgm:pt>
    <dgm:pt modelId="{1ECC4DBD-03BD-4592-9FEF-BF16F19AE16F}" type="pres">
      <dgm:prSet presAssocID="{2CF7D3E0-AC1C-4097-95F3-5A41E1DF1AA9}" presName="hierRoot1" presStyleCnt="0"/>
      <dgm:spPr/>
    </dgm:pt>
    <dgm:pt modelId="{F789ACF6-8866-461A-9F2B-F9104152FDC0}" type="pres">
      <dgm:prSet presAssocID="{2CF7D3E0-AC1C-4097-95F3-5A41E1DF1AA9}" presName="composite" presStyleCnt="0"/>
      <dgm:spPr/>
    </dgm:pt>
    <dgm:pt modelId="{22C9669D-1257-4DFD-AE4D-C134B337B32C}" type="pres">
      <dgm:prSet presAssocID="{2CF7D3E0-AC1C-4097-95F3-5A41E1DF1AA9}" presName="background" presStyleLbl="node0" presStyleIdx="1" presStyleCnt="3"/>
      <dgm:spPr/>
    </dgm:pt>
    <dgm:pt modelId="{FF1B7E5B-43C9-4EBB-8B94-17CA20BF1B4A}" type="pres">
      <dgm:prSet presAssocID="{2CF7D3E0-AC1C-4097-95F3-5A41E1DF1AA9}" presName="text" presStyleLbl="fgAcc0" presStyleIdx="1" presStyleCnt="3">
        <dgm:presLayoutVars>
          <dgm:chPref val="3"/>
        </dgm:presLayoutVars>
      </dgm:prSet>
      <dgm:spPr/>
    </dgm:pt>
    <dgm:pt modelId="{492EB556-AE60-4648-9987-00B67BCB18E3}" type="pres">
      <dgm:prSet presAssocID="{2CF7D3E0-AC1C-4097-95F3-5A41E1DF1AA9}" presName="hierChild2" presStyleCnt="0"/>
      <dgm:spPr/>
    </dgm:pt>
    <dgm:pt modelId="{4C7AB98F-AA58-4F0A-9760-F896E1E877B4}" type="pres">
      <dgm:prSet presAssocID="{92B6E60B-9FD2-496D-9B3C-D2D15136871B}" presName="hierRoot1" presStyleCnt="0"/>
      <dgm:spPr/>
    </dgm:pt>
    <dgm:pt modelId="{8436EEAC-0375-4602-B035-EEBBF3496DDB}" type="pres">
      <dgm:prSet presAssocID="{92B6E60B-9FD2-496D-9B3C-D2D15136871B}" presName="composite" presStyleCnt="0"/>
      <dgm:spPr/>
    </dgm:pt>
    <dgm:pt modelId="{B214965E-955C-4906-B75F-2582D7979478}" type="pres">
      <dgm:prSet presAssocID="{92B6E60B-9FD2-496D-9B3C-D2D15136871B}" presName="background" presStyleLbl="node0" presStyleIdx="2" presStyleCnt="3"/>
      <dgm:spPr/>
    </dgm:pt>
    <dgm:pt modelId="{673D7D01-E0BF-4D7B-B4BB-0F1763BF7757}" type="pres">
      <dgm:prSet presAssocID="{92B6E60B-9FD2-496D-9B3C-D2D15136871B}" presName="text" presStyleLbl="fgAcc0" presStyleIdx="2" presStyleCnt="3">
        <dgm:presLayoutVars>
          <dgm:chPref val="3"/>
        </dgm:presLayoutVars>
      </dgm:prSet>
      <dgm:spPr/>
    </dgm:pt>
    <dgm:pt modelId="{2B8FB822-7911-4603-927B-C00D1B58F226}" type="pres">
      <dgm:prSet presAssocID="{92B6E60B-9FD2-496D-9B3C-D2D15136871B}" presName="hierChild2" presStyleCnt="0"/>
      <dgm:spPr/>
    </dgm:pt>
  </dgm:ptLst>
  <dgm:cxnLst>
    <dgm:cxn modelId="{1ED7E334-5F6B-422D-B64B-4D850F2B80EC}" type="presOf" srcId="{2CF7D3E0-AC1C-4097-95F3-5A41E1DF1AA9}" destId="{FF1B7E5B-43C9-4EBB-8B94-17CA20BF1B4A}" srcOrd="0" destOrd="0" presId="urn:microsoft.com/office/officeart/2005/8/layout/hierarchy1"/>
    <dgm:cxn modelId="{C48F3F35-AF99-49BA-AE21-727C00BDE2C7}" type="presOf" srcId="{F007B0F4-BAD2-4539-BD54-5BAAAEA9BD47}" destId="{80780C2D-44D0-4CEC-92F4-77E11C4A8BBE}" srcOrd="0" destOrd="0" presId="urn:microsoft.com/office/officeart/2005/8/layout/hierarchy1"/>
    <dgm:cxn modelId="{9B45E13A-83AC-4E22-8F4F-E1CC476965E1}" srcId="{A21E8E90-E919-46BE-A395-CC35E424CC3E}" destId="{2CF7D3E0-AC1C-4097-95F3-5A41E1DF1AA9}" srcOrd="1" destOrd="0" parTransId="{FF6F303E-2E0D-4C6B-8E70-674B132B6019}" sibTransId="{476DE72B-3A74-448D-AA2E-C99DAA1A5CCA}"/>
    <dgm:cxn modelId="{34E45F3B-9BE9-4941-A5EB-FAC9599F0D9E}" type="presOf" srcId="{92B6E60B-9FD2-496D-9B3C-D2D15136871B}" destId="{673D7D01-E0BF-4D7B-B4BB-0F1763BF7757}" srcOrd="0" destOrd="0" presId="urn:microsoft.com/office/officeart/2005/8/layout/hierarchy1"/>
    <dgm:cxn modelId="{3F2AFF3C-E944-4603-9AAF-03FEBD8B1463}" srcId="{A21E8E90-E919-46BE-A395-CC35E424CC3E}" destId="{F007B0F4-BAD2-4539-BD54-5BAAAEA9BD47}" srcOrd="0" destOrd="0" parTransId="{F4952D25-39A1-48B5-9F24-F8FB76DDBB69}" sibTransId="{07D3A04C-2534-4062-A3D6-BD597A93F484}"/>
    <dgm:cxn modelId="{80C1ED9F-56F1-4A22-BD96-28E64FBAE0D7}" type="presOf" srcId="{A21E8E90-E919-46BE-A395-CC35E424CC3E}" destId="{E78C63BE-35A4-4ECA-BB24-9E36849DD440}" srcOrd="0" destOrd="0" presId="urn:microsoft.com/office/officeart/2005/8/layout/hierarchy1"/>
    <dgm:cxn modelId="{AC5E8AFE-F01F-4F1A-9D69-71D366F3FFA6}" srcId="{A21E8E90-E919-46BE-A395-CC35E424CC3E}" destId="{92B6E60B-9FD2-496D-9B3C-D2D15136871B}" srcOrd="2" destOrd="0" parTransId="{596CF58B-8959-44ED-8E75-EE029C7FDDDD}" sibTransId="{E2BC2411-2850-4B61-8829-A591C86395A9}"/>
    <dgm:cxn modelId="{BC3A21E0-A1E4-4ABF-BF86-CA895CAC6C68}" type="presParOf" srcId="{E78C63BE-35A4-4ECA-BB24-9E36849DD440}" destId="{B01BF59F-7006-4A81-A280-34FBB75EBE43}" srcOrd="0" destOrd="0" presId="urn:microsoft.com/office/officeart/2005/8/layout/hierarchy1"/>
    <dgm:cxn modelId="{CC888022-A1DA-45B6-B74B-EF2DB8DCC55C}" type="presParOf" srcId="{B01BF59F-7006-4A81-A280-34FBB75EBE43}" destId="{8733A41F-F65D-413D-B5DC-44611D17BC7A}" srcOrd="0" destOrd="0" presId="urn:microsoft.com/office/officeart/2005/8/layout/hierarchy1"/>
    <dgm:cxn modelId="{5800987C-5BF1-4C69-AC5F-8216301A9940}" type="presParOf" srcId="{8733A41F-F65D-413D-B5DC-44611D17BC7A}" destId="{B034CE96-31CD-4204-9C09-4A1C370155AF}" srcOrd="0" destOrd="0" presId="urn:microsoft.com/office/officeart/2005/8/layout/hierarchy1"/>
    <dgm:cxn modelId="{A80289A0-E000-4FF7-90F8-99A2C52C9308}" type="presParOf" srcId="{8733A41F-F65D-413D-B5DC-44611D17BC7A}" destId="{80780C2D-44D0-4CEC-92F4-77E11C4A8BBE}" srcOrd="1" destOrd="0" presId="urn:microsoft.com/office/officeart/2005/8/layout/hierarchy1"/>
    <dgm:cxn modelId="{6596FA41-9FEC-49CF-A23B-0B67FA0BE196}" type="presParOf" srcId="{B01BF59F-7006-4A81-A280-34FBB75EBE43}" destId="{A2114795-4D12-477D-9EBF-C60EB0BF6E65}" srcOrd="1" destOrd="0" presId="urn:microsoft.com/office/officeart/2005/8/layout/hierarchy1"/>
    <dgm:cxn modelId="{18ED4EF3-D806-4C2B-B150-34B4F6A850F8}" type="presParOf" srcId="{E78C63BE-35A4-4ECA-BB24-9E36849DD440}" destId="{1ECC4DBD-03BD-4592-9FEF-BF16F19AE16F}" srcOrd="1" destOrd="0" presId="urn:microsoft.com/office/officeart/2005/8/layout/hierarchy1"/>
    <dgm:cxn modelId="{1CD731B6-D71A-4BB9-8336-97449181BF31}" type="presParOf" srcId="{1ECC4DBD-03BD-4592-9FEF-BF16F19AE16F}" destId="{F789ACF6-8866-461A-9F2B-F9104152FDC0}" srcOrd="0" destOrd="0" presId="urn:microsoft.com/office/officeart/2005/8/layout/hierarchy1"/>
    <dgm:cxn modelId="{19F00F2B-6A41-425F-863D-B5319946C085}" type="presParOf" srcId="{F789ACF6-8866-461A-9F2B-F9104152FDC0}" destId="{22C9669D-1257-4DFD-AE4D-C134B337B32C}" srcOrd="0" destOrd="0" presId="urn:microsoft.com/office/officeart/2005/8/layout/hierarchy1"/>
    <dgm:cxn modelId="{3203B61E-4E61-4594-B2B7-F051445490FE}" type="presParOf" srcId="{F789ACF6-8866-461A-9F2B-F9104152FDC0}" destId="{FF1B7E5B-43C9-4EBB-8B94-17CA20BF1B4A}" srcOrd="1" destOrd="0" presId="urn:microsoft.com/office/officeart/2005/8/layout/hierarchy1"/>
    <dgm:cxn modelId="{8191A456-DC72-4454-B069-5A990E5BEF23}" type="presParOf" srcId="{1ECC4DBD-03BD-4592-9FEF-BF16F19AE16F}" destId="{492EB556-AE60-4648-9987-00B67BCB18E3}" srcOrd="1" destOrd="0" presId="urn:microsoft.com/office/officeart/2005/8/layout/hierarchy1"/>
    <dgm:cxn modelId="{6378FCE5-D866-415C-8CD2-0DD75B2C5AE2}" type="presParOf" srcId="{E78C63BE-35A4-4ECA-BB24-9E36849DD440}" destId="{4C7AB98F-AA58-4F0A-9760-F896E1E877B4}" srcOrd="2" destOrd="0" presId="urn:microsoft.com/office/officeart/2005/8/layout/hierarchy1"/>
    <dgm:cxn modelId="{C7E156B6-A7AC-445B-857F-64E0C3446453}" type="presParOf" srcId="{4C7AB98F-AA58-4F0A-9760-F896E1E877B4}" destId="{8436EEAC-0375-4602-B035-EEBBF3496DDB}" srcOrd="0" destOrd="0" presId="urn:microsoft.com/office/officeart/2005/8/layout/hierarchy1"/>
    <dgm:cxn modelId="{DF86688B-DC2D-4C2F-9B1F-2173BA3F6FDE}" type="presParOf" srcId="{8436EEAC-0375-4602-B035-EEBBF3496DDB}" destId="{B214965E-955C-4906-B75F-2582D7979478}" srcOrd="0" destOrd="0" presId="urn:microsoft.com/office/officeart/2005/8/layout/hierarchy1"/>
    <dgm:cxn modelId="{DC03FD33-E36B-4540-897A-789C88C9DC36}" type="presParOf" srcId="{8436EEAC-0375-4602-B035-EEBBF3496DDB}" destId="{673D7D01-E0BF-4D7B-B4BB-0F1763BF7757}" srcOrd="1" destOrd="0" presId="urn:microsoft.com/office/officeart/2005/8/layout/hierarchy1"/>
    <dgm:cxn modelId="{3CECCD31-9E7C-4D25-A9F1-CFDB89123F70}" type="presParOf" srcId="{4C7AB98F-AA58-4F0A-9760-F896E1E877B4}" destId="{2B8FB822-7911-4603-927B-C00D1B58F2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1E8E90-E919-46BE-A395-CC35E424CC3E}" type="doc">
      <dgm:prSet loTypeId="urn:microsoft.com/office/officeart/2005/8/layout/hierarchy1" loCatId="Inbo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07B0F4-BAD2-4539-BD54-5BAAAEA9BD47}">
      <dgm:prSet/>
      <dgm:spPr/>
      <dgm:t>
        <a:bodyPr/>
        <a:lstStyle/>
        <a:p>
          <a:r>
            <a:rPr lang="en-US" dirty="0"/>
            <a:t>Are you ready to die?</a:t>
          </a:r>
          <a:endParaRPr lang="en-US" i="1" dirty="0"/>
        </a:p>
      </dgm:t>
    </dgm:pt>
    <dgm:pt modelId="{F4952D25-39A1-48B5-9F24-F8FB76DDBB69}" type="parTrans" cxnId="{3F2AFF3C-E944-4603-9AAF-03FEBD8B1463}">
      <dgm:prSet/>
      <dgm:spPr/>
      <dgm:t>
        <a:bodyPr/>
        <a:lstStyle/>
        <a:p>
          <a:endParaRPr lang="en-US"/>
        </a:p>
      </dgm:t>
    </dgm:pt>
    <dgm:pt modelId="{07D3A04C-2534-4062-A3D6-BD597A93F484}" type="sibTrans" cxnId="{3F2AFF3C-E944-4603-9AAF-03FEBD8B1463}">
      <dgm:prSet/>
      <dgm:spPr/>
      <dgm:t>
        <a:bodyPr/>
        <a:lstStyle/>
        <a:p>
          <a:endParaRPr lang="en-US"/>
        </a:p>
      </dgm:t>
    </dgm:pt>
    <dgm:pt modelId="{2CF7D3E0-AC1C-4097-95F3-5A41E1DF1AA9}">
      <dgm:prSet/>
      <dgm:spPr/>
      <dgm:t>
        <a:bodyPr/>
        <a:lstStyle/>
        <a:p>
          <a:r>
            <a:rPr lang="en-US" dirty="0"/>
            <a:t>Are you ready to live for Christ?</a:t>
          </a:r>
          <a:endParaRPr lang="en-US" i="1" dirty="0"/>
        </a:p>
      </dgm:t>
    </dgm:pt>
    <dgm:pt modelId="{FF6F303E-2E0D-4C6B-8E70-674B132B6019}" type="parTrans" cxnId="{9B45E13A-83AC-4E22-8F4F-E1CC476965E1}">
      <dgm:prSet/>
      <dgm:spPr/>
      <dgm:t>
        <a:bodyPr/>
        <a:lstStyle/>
        <a:p>
          <a:endParaRPr lang="en-US"/>
        </a:p>
      </dgm:t>
    </dgm:pt>
    <dgm:pt modelId="{476DE72B-3A74-448D-AA2E-C99DAA1A5CCA}" type="sibTrans" cxnId="{9B45E13A-83AC-4E22-8F4F-E1CC476965E1}">
      <dgm:prSet/>
      <dgm:spPr/>
      <dgm:t>
        <a:bodyPr/>
        <a:lstStyle/>
        <a:p>
          <a:endParaRPr lang="en-US"/>
        </a:p>
      </dgm:t>
    </dgm:pt>
    <dgm:pt modelId="{92B6E60B-9FD2-496D-9B3C-D2D15136871B}">
      <dgm:prSet/>
      <dgm:spPr/>
      <dgm:t>
        <a:bodyPr/>
        <a:lstStyle/>
        <a:p>
          <a:r>
            <a:rPr lang="en-US" dirty="0"/>
            <a:t>Are you ready for the judgment day?</a:t>
          </a:r>
          <a:endParaRPr lang="en-US" i="1" dirty="0"/>
        </a:p>
      </dgm:t>
    </dgm:pt>
    <dgm:pt modelId="{596CF58B-8959-44ED-8E75-EE029C7FDDDD}" type="parTrans" cxnId="{AC5E8AFE-F01F-4F1A-9D69-71D366F3FFA6}">
      <dgm:prSet/>
      <dgm:spPr/>
      <dgm:t>
        <a:bodyPr/>
        <a:lstStyle/>
        <a:p>
          <a:endParaRPr lang="en-US"/>
        </a:p>
      </dgm:t>
    </dgm:pt>
    <dgm:pt modelId="{E2BC2411-2850-4B61-8829-A591C86395A9}" type="sibTrans" cxnId="{AC5E8AFE-F01F-4F1A-9D69-71D366F3FFA6}">
      <dgm:prSet/>
      <dgm:spPr/>
      <dgm:t>
        <a:bodyPr/>
        <a:lstStyle/>
        <a:p>
          <a:endParaRPr lang="en-US"/>
        </a:p>
      </dgm:t>
    </dgm:pt>
    <dgm:pt modelId="{E78C63BE-35A4-4ECA-BB24-9E36849DD440}" type="pres">
      <dgm:prSet presAssocID="{A21E8E90-E919-46BE-A395-CC35E424CC3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01BF59F-7006-4A81-A280-34FBB75EBE43}" type="pres">
      <dgm:prSet presAssocID="{F007B0F4-BAD2-4539-BD54-5BAAAEA9BD47}" presName="hierRoot1" presStyleCnt="0"/>
      <dgm:spPr/>
    </dgm:pt>
    <dgm:pt modelId="{8733A41F-F65D-413D-B5DC-44611D17BC7A}" type="pres">
      <dgm:prSet presAssocID="{F007B0F4-BAD2-4539-BD54-5BAAAEA9BD47}" presName="composite" presStyleCnt="0"/>
      <dgm:spPr/>
    </dgm:pt>
    <dgm:pt modelId="{B034CE96-31CD-4204-9C09-4A1C370155AF}" type="pres">
      <dgm:prSet presAssocID="{F007B0F4-BAD2-4539-BD54-5BAAAEA9BD47}" presName="background" presStyleLbl="node0" presStyleIdx="0" presStyleCnt="3"/>
      <dgm:spPr/>
    </dgm:pt>
    <dgm:pt modelId="{80780C2D-44D0-4CEC-92F4-77E11C4A8BBE}" type="pres">
      <dgm:prSet presAssocID="{F007B0F4-BAD2-4539-BD54-5BAAAEA9BD47}" presName="text" presStyleLbl="fgAcc0" presStyleIdx="0" presStyleCnt="3">
        <dgm:presLayoutVars>
          <dgm:chPref val="3"/>
        </dgm:presLayoutVars>
      </dgm:prSet>
      <dgm:spPr/>
    </dgm:pt>
    <dgm:pt modelId="{A2114795-4D12-477D-9EBF-C60EB0BF6E65}" type="pres">
      <dgm:prSet presAssocID="{F007B0F4-BAD2-4539-BD54-5BAAAEA9BD47}" presName="hierChild2" presStyleCnt="0"/>
      <dgm:spPr/>
    </dgm:pt>
    <dgm:pt modelId="{1ECC4DBD-03BD-4592-9FEF-BF16F19AE16F}" type="pres">
      <dgm:prSet presAssocID="{2CF7D3E0-AC1C-4097-95F3-5A41E1DF1AA9}" presName="hierRoot1" presStyleCnt="0"/>
      <dgm:spPr/>
    </dgm:pt>
    <dgm:pt modelId="{F789ACF6-8866-461A-9F2B-F9104152FDC0}" type="pres">
      <dgm:prSet presAssocID="{2CF7D3E0-AC1C-4097-95F3-5A41E1DF1AA9}" presName="composite" presStyleCnt="0"/>
      <dgm:spPr/>
    </dgm:pt>
    <dgm:pt modelId="{22C9669D-1257-4DFD-AE4D-C134B337B32C}" type="pres">
      <dgm:prSet presAssocID="{2CF7D3E0-AC1C-4097-95F3-5A41E1DF1AA9}" presName="background" presStyleLbl="node0" presStyleIdx="1" presStyleCnt="3"/>
      <dgm:spPr/>
    </dgm:pt>
    <dgm:pt modelId="{FF1B7E5B-43C9-4EBB-8B94-17CA20BF1B4A}" type="pres">
      <dgm:prSet presAssocID="{2CF7D3E0-AC1C-4097-95F3-5A41E1DF1AA9}" presName="text" presStyleLbl="fgAcc0" presStyleIdx="1" presStyleCnt="3">
        <dgm:presLayoutVars>
          <dgm:chPref val="3"/>
        </dgm:presLayoutVars>
      </dgm:prSet>
      <dgm:spPr/>
    </dgm:pt>
    <dgm:pt modelId="{492EB556-AE60-4648-9987-00B67BCB18E3}" type="pres">
      <dgm:prSet presAssocID="{2CF7D3E0-AC1C-4097-95F3-5A41E1DF1AA9}" presName="hierChild2" presStyleCnt="0"/>
      <dgm:spPr/>
    </dgm:pt>
    <dgm:pt modelId="{4C7AB98F-AA58-4F0A-9760-F896E1E877B4}" type="pres">
      <dgm:prSet presAssocID="{92B6E60B-9FD2-496D-9B3C-D2D15136871B}" presName="hierRoot1" presStyleCnt="0"/>
      <dgm:spPr/>
    </dgm:pt>
    <dgm:pt modelId="{8436EEAC-0375-4602-B035-EEBBF3496DDB}" type="pres">
      <dgm:prSet presAssocID="{92B6E60B-9FD2-496D-9B3C-D2D15136871B}" presName="composite" presStyleCnt="0"/>
      <dgm:spPr/>
    </dgm:pt>
    <dgm:pt modelId="{B214965E-955C-4906-B75F-2582D7979478}" type="pres">
      <dgm:prSet presAssocID="{92B6E60B-9FD2-496D-9B3C-D2D15136871B}" presName="background" presStyleLbl="node0" presStyleIdx="2" presStyleCnt="3"/>
      <dgm:spPr/>
    </dgm:pt>
    <dgm:pt modelId="{673D7D01-E0BF-4D7B-B4BB-0F1763BF7757}" type="pres">
      <dgm:prSet presAssocID="{92B6E60B-9FD2-496D-9B3C-D2D15136871B}" presName="text" presStyleLbl="fgAcc0" presStyleIdx="2" presStyleCnt="3">
        <dgm:presLayoutVars>
          <dgm:chPref val="3"/>
        </dgm:presLayoutVars>
      </dgm:prSet>
      <dgm:spPr/>
    </dgm:pt>
    <dgm:pt modelId="{2B8FB822-7911-4603-927B-C00D1B58F226}" type="pres">
      <dgm:prSet presAssocID="{92B6E60B-9FD2-496D-9B3C-D2D15136871B}" presName="hierChild2" presStyleCnt="0"/>
      <dgm:spPr/>
    </dgm:pt>
  </dgm:ptLst>
  <dgm:cxnLst>
    <dgm:cxn modelId="{1ED7E334-5F6B-422D-B64B-4D850F2B80EC}" type="presOf" srcId="{2CF7D3E0-AC1C-4097-95F3-5A41E1DF1AA9}" destId="{FF1B7E5B-43C9-4EBB-8B94-17CA20BF1B4A}" srcOrd="0" destOrd="0" presId="urn:microsoft.com/office/officeart/2005/8/layout/hierarchy1"/>
    <dgm:cxn modelId="{C48F3F35-AF99-49BA-AE21-727C00BDE2C7}" type="presOf" srcId="{F007B0F4-BAD2-4539-BD54-5BAAAEA9BD47}" destId="{80780C2D-44D0-4CEC-92F4-77E11C4A8BBE}" srcOrd="0" destOrd="0" presId="urn:microsoft.com/office/officeart/2005/8/layout/hierarchy1"/>
    <dgm:cxn modelId="{9B45E13A-83AC-4E22-8F4F-E1CC476965E1}" srcId="{A21E8E90-E919-46BE-A395-CC35E424CC3E}" destId="{2CF7D3E0-AC1C-4097-95F3-5A41E1DF1AA9}" srcOrd="1" destOrd="0" parTransId="{FF6F303E-2E0D-4C6B-8E70-674B132B6019}" sibTransId="{476DE72B-3A74-448D-AA2E-C99DAA1A5CCA}"/>
    <dgm:cxn modelId="{34E45F3B-9BE9-4941-A5EB-FAC9599F0D9E}" type="presOf" srcId="{92B6E60B-9FD2-496D-9B3C-D2D15136871B}" destId="{673D7D01-E0BF-4D7B-B4BB-0F1763BF7757}" srcOrd="0" destOrd="0" presId="urn:microsoft.com/office/officeart/2005/8/layout/hierarchy1"/>
    <dgm:cxn modelId="{3F2AFF3C-E944-4603-9AAF-03FEBD8B1463}" srcId="{A21E8E90-E919-46BE-A395-CC35E424CC3E}" destId="{F007B0F4-BAD2-4539-BD54-5BAAAEA9BD47}" srcOrd="0" destOrd="0" parTransId="{F4952D25-39A1-48B5-9F24-F8FB76DDBB69}" sibTransId="{07D3A04C-2534-4062-A3D6-BD597A93F484}"/>
    <dgm:cxn modelId="{80C1ED9F-56F1-4A22-BD96-28E64FBAE0D7}" type="presOf" srcId="{A21E8E90-E919-46BE-A395-CC35E424CC3E}" destId="{E78C63BE-35A4-4ECA-BB24-9E36849DD440}" srcOrd="0" destOrd="0" presId="urn:microsoft.com/office/officeart/2005/8/layout/hierarchy1"/>
    <dgm:cxn modelId="{AC5E8AFE-F01F-4F1A-9D69-71D366F3FFA6}" srcId="{A21E8E90-E919-46BE-A395-CC35E424CC3E}" destId="{92B6E60B-9FD2-496D-9B3C-D2D15136871B}" srcOrd="2" destOrd="0" parTransId="{596CF58B-8959-44ED-8E75-EE029C7FDDDD}" sibTransId="{E2BC2411-2850-4B61-8829-A591C86395A9}"/>
    <dgm:cxn modelId="{BC3A21E0-A1E4-4ABF-BF86-CA895CAC6C68}" type="presParOf" srcId="{E78C63BE-35A4-4ECA-BB24-9E36849DD440}" destId="{B01BF59F-7006-4A81-A280-34FBB75EBE43}" srcOrd="0" destOrd="0" presId="urn:microsoft.com/office/officeart/2005/8/layout/hierarchy1"/>
    <dgm:cxn modelId="{CC888022-A1DA-45B6-B74B-EF2DB8DCC55C}" type="presParOf" srcId="{B01BF59F-7006-4A81-A280-34FBB75EBE43}" destId="{8733A41F-F65D-413D-B5DC-44611D17BC7A}" srcOrd="0" destOrd="0" presId="urn:microsoft.com/office/officeart/2005/8/layout/hierarchy1"/>
    <dgm:cxn modelId="{5800987C-5BF1-4C69-AC5F-8216301A9940}" type="presParOf" srcId="{8733A41F-F65D-413D-B5DC-44611D17BC7A}" destId="{B034CE96-31CD-4204-9C09-4A1C370155AF}" srcOrd="0" destOrd="0" presId="urn:microsoft.com/office/officeart/2005/8/layout/hierarchy1"/>
    <dgm:cxn modelId="{A80289A0-E000-4FF7-90F8-99A2C52C9308}" type="presParOf" srcId="{8733A41F-F65D-413D-B5DC-44611D17BC7A}" destId="{80780C2D-44D0-4CEC-92F4-77E11C4A8BBE}" srcOrd="1" destOrd="0" presId="urn:microsoft.com/office/officeart/2005/8/layout/hierarchy1"/>
    <dgm:cxn modelId="{6596FA41-9FEC-49CF-A23B-0B67FA0BE196}" type="presParOf" srcId="{B01BF59F-7006-4A81-A280-34FBB75EBE43}" destId="{A2114795-4D12-477D-9EBF-C60EB0BF6E65}" srcOrd="1" destOrd="0" presId="urn:microsoft.com/office/officeart/2005/8/layout/hierarchy1"/>
    <dgm:cxn modelId="{18ED4EF3-D806-4C2B-B150-34B4F6A850F8}" type="presParOf" srcId="{E78C63BE-35A4-4ECA-BB24-9E36849DD440}" destId="{1ECC4DBD-03BD-4592-9FEF-BF16F19AE16F}" srcOrd="1" destOrd="0" presId="urn:microsoft.com/office/officeart/2005/8/layout/hierarchy1"/>
    <dgm:cxn modelId="{1CD731B6-D71A-4BB9-8336-97449181BF31}" type="presParOf" srcId="{1ECC4DBD-03BD-4592-9FEF-BF16F19AE16F}" destId="{F789ACF6-8866-461A-9F2B-F9104152FDC0}" srcOrd="0" destOrd="0" presId="urn:microsoft.com/office/officeart/2005/8/layout/hierarchy1"/>
    <dgm:cxn modelId="{19F00F2B-6A41-425F-863D-B5319946C085}" type="presParOf" srcId="{F789ACF6-8866-461A-9F2B-F9104152FDC0}" destId="{22C9669D-1257-4DFD-AE4D-C134B337B32C}" srcOrd="0" destOrd="0" presId="urn:microsoft.com/office/officeart/2005/8/layout/hierarchy1"/>
    <dgm:cxn modelId="{3203B61E-4E61-4594-B2B7-F051445490FE}" type="presParOf" srcId="{F789ACF6-8866-461A-9F2B-F9104152FDC0}" destId="{FF1B7E5B-43C9-4EBB-8B94-17CA20BF1B4A}" srcOrd="1" destOrd="0" presId="urn:microsoft.com/office/officeart/2005/8/layout/hierarchy1"/>
    <dgm:cxn modelId="{8191A456-DC72-4454-B069-5A990E5BEF23}" type="presParOf" srcId="{1ECC4DBD-03BD-4592-9FEF-BF16F19AE16F}" destId="{492EB556-AE60-4648-9987-00B67BCB18E3}" srcOrd="1" destOrd="0" presId="urn:microsoft.com/office/officeart/2005/8/layout/hierarchy1"/>
    <dgm:cxn modelId="{6378FCE5-D866-415C-8CD2-0DD75B2C5AE2}" type="presParOf" srcId="{E78C63BE-35A4-4ECA-BB24-9E36849DD440}" destId="{4C7AB98F-AA58-4F0A-9760-F896E1E877B4}" srcOrd="2" destOrd="0" presId="urn:microsoft.com/office/officeart/2005/8/layout/hierarchy1"/>
    <dgm:cxn modelId="{C7E156B6-A7AC-445B-857F-64E0C3446453}" type="presParOf" srcId="{4C7AB98F-AA58-4F0A-9760-F896E1E877B4}" destId="{8436EEAC-0375-4602-B035-EEBBF3496DDB}" srcOrd="0" destOrd="0" presId="urn:microsoft.com/office/officeart/2005/8/layout/hierarchy1"/>
    <dgm:cxn modelId="{DF86688B-DC2D-4C2F-9B1F-2173BA3F6FDE}" type="presParOf" srcId="{8436EEAC-0375-4602-B035-EEBBF3496DDB}" destId="{B214965E-955C-4906-B75F-2582D7979478}" srcOrd="0" destOrd="0" presId="urn:microsoft.com/office/officeart/2005/8/layout/hierarchy1"/>
    <dgm:cxn modelId="{DC03FD33-E36B-4540-897A-789C88C9DC36}" type="presParOf" srcId="{8436EEAC-0375-4602-B035-EEBBF3496DDB}" destId="{673D7D01-E0BF-4D7B-B4BB-0F1763BF7757}" srcOrd="1" destOrd="0" presId="urn:microsoft.com/office/officeart/2005/8/layout/hierarchy1"/>
    <dgm:cxn modelId="{3CECCD31-9E7C-4D25-A9F1-CFDB89123F70}" type="presParOf" srcId="{4C7AB98F-AA58-4F0A-9760-F896E1E877B4}" destId="{2B8FB822-7911-4603-927B-C00D1B58F2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4CE96-31CD-4204-9C09-4A1C370155AF}">
      <dsp:nvSpPr>
        <dsp:cNvPr id="0" name=""/>
        <dsp:cNvSpPr/>
      </dsp:nvSpPr>
      <dsp:spPr>
        <a:xfrm>
          <a:off x="0" y="683130"/>
          <a:ext cx="3257550" cy="20685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780C2D-44D0-4CEC-92F4-77E11C4A8BBE}">
      <dsp:nvSpPr>
        <dsp:cNvPr id="0" name=""/>
        <dsp:cNvSpPr/>
      </dsp:nvSpPr>
      <dsp:spPr>
        <a:xfrm>
          <a:off x="361949" y="1026983"/>
          <a:ext cx="3257550" cy="2068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Evil is real and active</a:t>
          </a:r>
          <a:br>
            <a:rPr lang="en-US" sz="3000" kern="1200" dirty="0"/>
          </a:br>
          <a:r>
            <a:rPr lang="en-US" sz="3000" i="1" kern="1200" dirty="0"/>
            <a:t>1 Peter 5:8</a:t>
          </a:r>
        </a:p>
      </dsp:txBody>
      <dsp:txXfrm>
        <a:off x="422535" y="1087569"/>
        <a:ext cx="3136378" cy="1947372"/>
      </dsp:txXfrm>
    </dsp:sp>
    <dsp:sp modelId="{22C9669D-1257-4DFD-AE4D-C134B337B32C}">
      <dsp:nvSpPr>
        <dsp:cNvPr id="0" name=""/>
        <dsp:cNvSpPr/>
      </dsp:nvSpPr>
      <dsp:spPr>
        <a:xfrm>
          <a:off x="3981450" y="683130"/>
          <a:ext cx="3257550" cy="20685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1B7E5B-43C9-4EBB-8B94-17CA20BF1B4A}">
      <dsp:nvSpPr>
        <dsp:cNvPr id="0" name=""/>
        <dsp:cNvSpPr/>
      </dsp:nvSpPr>
      <dsp:spPr>
        <a:xfrm>
          <a:off x="4343400" y="1026983"/>
          <a:ext cx="3257550" cy="2068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Kind, courageous people exist</a:t>
          </a:r>
          <a:br>
            <a:rPr lang="en-US" sz="3000" kern="1200" dirty="0"/>
          </a:br>
          <a:r>
            <a:rPr lang="en-US" sz="3000" i="1" kern="1200" dirty="0"/>
            <a:t>Luke 10:33-34</a:t>
          </a:r>
        </a:p>
      </dsp:txBody>
      <dsp:txXfrm>
        <a:off x="4403986" y="1087569"/>
        <a:ext cx="3136378" cy="1947372"/>
      </dsp:txXfrm>
    </dsp:sp>
    <dsp:sp modelId="{B214965E-955C-4906-B75F-2582D7979478}">
      <dsp:nvSpPr>
        <dsp:cNvPr id="0" name=""/>
        <dsp:cNvSpPr/>
      </dsp:nvSpPr>
      <dsp:spPr>
        <a:xfrm>
          <a:off x="7962900" y="683130"/>
          <a:ext cx="3257550" cy="20685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3D7D01-E0BF-4D7B-B4BB-0F1763BF7757}">
      <dsp:nvSpPr>
        <dsp:cNvPr id="0" name=""/>
        <dsp:cNvSpPr/>
      </dsp:nvSpPr>
      <dsp:spPr>
        <a:xfrm>
          <a:off x="8324850" y="1026983"/>
          <a:ext cx="3257550" cy="2068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Life is unpredictable </a:t>
          </a:r>
          <a:r>
            <a:rPr lang="en-US" sz="3000" i="1" kern="1200" dirty="0"/>
            <a:t>Ecclesiastes 9:11</a:t>
          </a:r>
        </a:p>
      </dsp:txBody>
      <dsp:txXfrm>
        <a:off x="8385436" y="1087569"/>
        <a:ext cx="3136378" cy="1947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4CE96-31CD-4204-9C09-4A1C370155AF}">
      <dsp:nvSpPr>
        <dsp:cNvPr id="0" name=""/>
        <dsp:cNvSpPr/>
      </dsp:nvSpPr>
      <dsp:spPr>
        <a:xfrm>
          <a:off x="0" y="683130"/>
          <a:ext cx="3257550" cy="20685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780C2D-44D0-4CEC-92F4-77E11C4A8BBE}">
      <dsp:nvSpPr>
        <dsp:cNvPr id="0" name=""/>
        <dsp:cNvSpPr/>
      </dsp:nvSpPr>
      <dsp:spPr>
        <a:xfrm>
          <a:off x="361949" y="1026983"/>
          <a:ext cx="3257550" cy="2068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Are you ready to die?</a:t>
          </a:r>
          <a:endParaRPr lang="en-US" sz="3000" i="1" kern="1200" dirty="0"/>
        </a:p>
      </dsp:txBody>
      <dsp:txXfrm>
        <a:off x="422535" y="1087569"/>
        <a:ext cx="3136378" cy="1947372"/>
      </dsp:txXfrm>
    </dsp:sp>
    <dsp:sp modelId="{22C9669D-1257-4DFD-AE4D-C134B337B32C}">
      <dsp:nvSpPr>
        <dsp:cNvPr id="0" name=""/>
        <dsp:cNvSpPr/>
      </dsp:nvSpPr>
      <dsp:spPr>
        <a:xfrm>
          <a:off x="3981450" y="683130"/>
          <a:ext cx="3257550" cy="20685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1B7E5B-43C9-4EBB-8B94-17CA20BF1B4A}">
      <dsp:nvSpPr>
        <dsp:cNvPr id="0" name=""/>
        <dsp:cNvSpPr/>
      </dsp:nvSpPr>
      <dsp:spPr>
        <a:xfrm>
          <a:off x="4343400" y="1026983"/>
          <a:ext cx="3257550" cy="2068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Are you ready to live for Christ?</a:t>
          </a:r>
          <a:endParaRPr lang="en-US" sz="3000" i="1" kern="1200" dirty="0"/>
        </a:p>
      </dsp:txBody>
      <dsp:txXfrm>
        <a:off x="4403986" y="1087569"/>
        <a:ext cx="3136378" cy="1947372"/>
      </dsp:txXfrm>
    </dsp:sp>
    <dsp:sp modelId="{B214965E-955C-4906-B75F-2582D7979478}">
      <dsp:nvSpPr>
        <dsp:cNvPr id="0" name=""/>
        <dsp:cNvSpPr/>
      </dsp:nvSpPr>
      <dsp:spPr>
        <a:xfrm>
          <a:off x="7962900" y="683130"/>
          <a:ext cx="3257550" cy="20685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3D7D01-E0BF-4D7B-B4BB-0F1763BF7757}">
      <dsp:nvSpPr>
        <dsp:cNvPr id="0" name=""/>
        <dsp:cNvSpPr/>
      </dsp:nvSpPr>
      <dsp:spPr>
        <a:xfrm>
          <a:off x="8324850" y="1026983"/>
          <a:ext cx="3257550" cy="2068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Are you ready for the judgment day?</a:t>
          </a:r>
          <a:endParaRPr lang="en-US" sz="3000" i="1" kern="1200" dirty="0"/>
        </a:p>
      </dsp:txBody>
      <dsp:txXfrm>
        <a:off x="8385436" y="1087569"/>
        <a:ext cx="3136378" cy="1947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8F75F-D076-470D-BE82-21BAB577EE54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5DB72-5373-4EF3-A4FA-723C4CD7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4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4DF1CD9-02CC-48E0-9C52-57DE6D512B05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27E-2474-43B4-A4B6-205A37AB32D1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71E3CE-501C-4B1D-B267-8A4BBE9CE308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39A79A-10D2-4B75-9231-CFE7E1D66A16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09D233D-81C3-4807-A67F-E10D126732AC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4157-C9CC-4DB9-A393-A1F4D1753A89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6A8E-50DA-43B5-969E-8159FF665E69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FA43-5B7A-44AA-B59F-AFFDA94E0397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830D4CD-A654-4C67-A0FD-F5D2C9C7FBD4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AB9A-6FEA-4820-A132-47FEC392BB59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ADC632D-CA40-4135-B353-63F370627141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B3FD5-C877-4236-B16A-C6CEE569F398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3E1D-36AE-4CD2-B75F-7161D9932142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ACA8-171F-4644-A7A0-6869945952ED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B8F0-A33A-4EF1-B9C8-072B0167B1A2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A193-5E7D-4BD9-95F3-C939C4DA8CF7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4AC7-855F-4D50-927F-E2A61148E77B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F6EBB-9970-4836-82D0-375F6EFA2B58}" type="datetime1">
              <a:rPr lang="en-US" smtClean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33EE9-A7C3-41C4-899B-9DB636A3AB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Urgent Matters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39ACDB-619F-4C53-B25C-064AA4614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769112"/>
            <a:ext cx="9448800" cy="847493"/>
          </a:xfrm>
        </p:spPr>
        <p:txBody>
          <a:bodyPr>
            <a:noAutofit/>
          </a:bodyPr>
          <a:lstStyle/>
          <a:p>
            <a:r>
              <a:rPr lang="en-US" sz="4400" i="1" dirty="0"/>
              <a:t>James 4:13-17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C4D6AD2-B827-49FE-898D-36F849F8E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897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01D4-3012-45DE-8656-DB4E2D55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615" y="646771"/>
            <a:ext cx="9543585" cy="18217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Preparation is required</a:t>
            </a:r>
            <a:br>
              <a:rPr lang="en-US" sz="5400" i="1" dirty="0"/>
            </a:br>
            <a:r>
              <a:rPr lang="en-US" sz="3600" i="1" dirty="0"/>
              <a:t>James 4:15-17; John 14:1-6</a:t>
            </a:r>
            <a:endParaRPr lang="en-US" sz="5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7001-FFE9-4E73-8283-BF427606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361" y="2734327"/>
            <a:ext cx="11414537" cy="37779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100" b="1" dirty="0"/>
              <a:t>Now is the time to repent and be saved</a:t>
            </a:r>
            <a:r>
              <a:rPr lang="en-US" sz="4100" dirty="0"/>
              <a:t>, </a:t>
            </a:r>
            <a:r>
              <a:rPr lang="en-US" sz="4100" i="1" dirty="0"/>
              <a:t>Luke 13:1-5; Acts 2:38, 40; 22:16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100" b="1" dirty="0"/>
              <a:t>Now is the time to do good</a:t>
            </a:r>
            <a:r>
              <a:rPr lang="en-US" sz="4100" dirty="0"/>
              <a:t>, </a:t>
            </a:r>
            <a:r>
              <a:rPr lang="en-US" sz="4100" i="1" dirty="0"/>
              <a:t>James 4:17 (15)</a:t>
            </a:r>
            <a:endParaRPr lang="en-US" sz="3600" b="1" i="1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53032BC-DFD3-4F4D-8025-D9748F30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D4D536-60BA-4E31-9717-2AA47F4E239B}"/>
              </a:ext>
            </a:extLst>
          </p:cNvPr>
          <p:cNvSpPr txBox="1"/>
          <p:nvPr/>
        </p:nvSpPr>
        <p:spPr>
          <a:xfrm>
            <a:off x="11696700" y="6535033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3530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27262-A679-479D-9D76-C4424B77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552380"/>
          </a:xfrm>
        </p:spPr>
        <p:txBody>
          <a:bodyPr>
            <a:normAutofit/>
          </a:bodyPr>
          <a:lstStyle/>
          <a:p>
            <a:r>
              <a:rPr lang="en-US" sz="6000" b="1" dirty="0"/>
              <a:t>Urgent Matters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508237"/>
              </p:ext>
            </p:extLst>
          </p:nvPr>
        </p:nvGraphicFramePr>
        <p:xfrm>
          <a:off x="304800" y="2316753"/>
          <a:ext cx="11582400" cy="3778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120C51D3-255B-4425-AB98-1EAEBD73C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EFF949-9D50-4AFF-BCE5-97F48897A2D1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26972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27262-A679-479D-9D76-C4424B77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 sz="5400" b="1" dirty="0"/>
              <a:t>Las Vegas Shooting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316670"/>
              </p:ext>
            </p:extLst>
          </p:nvPr>
        </p:nvGraphicFramePr>
        <p:xfrm>
          <a:off x="304800" y="2316753"/>
          <a:ext cx="11582400" cy="3778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120C51D3-255B-4425-AB98-1EAEBD73C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EFF949-9D50-4AFF-BCE5-97F48897A2D1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3484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46354-05C8-44F7-82A8-E1281D5DC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 sz="5400" b="1" dirty="0"/>
              <a:t>James 4:13-17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54B33-2AC2-4A9D-A6C6-5D1964EDD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54352"/>
            <a:ext cx="10820400" cy="1973766"/>
          </a:xfrm>
          <a:solidFill>
            <a:srgbClr val="FFFF00"/>
          </a:solidFill>
          <a:ln w="381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Warns us of losing sight of the most urgent matters of life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38FC8B73-E97D-44C7-BAFE-85A2774FF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73B9E98-2924-4025-A2E4-CA37566A818C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0721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01D4-3012-45DE-8656-DB4E2D55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Life is brief</a:t>
            </a:r>
            <a:r>
              <a:rPr lang="en-US" sz="5400" dirty="0"/>
              <a:t> </a:t>
            </a:r>
            <a:r>
              <a:rPr lang="en-US" sz="5400" i="1" dirty="0"/>
              <a:t>(4:14)</a:t>
            </a:r>
            <a:endParaRPr lang="en-US" sz="5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7001-FFE9-4E73-8283-BF427606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177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100" b="1" dirty="0"/>
              <a:t>Plans are often made without thought of life’s brevity</a:t>
            </a:r>
            <a:r>
              <a:rPr lang="en-US" sz="4100" dirty="0"/>
              <a:t>, </a:t>
            </a:r>
            <a:r>
              <a:rPr lang="en-US" sz="4100" i="1" dirty="0"/>
              <a:t>4:13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800" dirty="0"/>
              <a:t>Not that planning is wrong, </a:t>
            </a:r>
            <a:r>
              <a:rPr lang="en-US" sz="3800" i="1" dirty="0"/>
              <a:t>Romans 1:13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800" dirty="0"/>
              <a:t>We do not know what tomorrow brings, </a:t>
            </a:r>
            <a:r>
              <a:rPr lang="en-US" sz="3800" i="1" dirty="0"/>
              <a:t>4:14; Proverbs 27:1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800" dirty="0"/>
              <a:t>Fool presumptuously depends on tomorrow, </a:t>
            </a:r>
            <a:r>
              <a:rPr lang="en-US" sz="3800" i="1" dirty="0"/>
              <a:t>Luke 12:15-20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D4D536-60BA-4E31-9717-2AA47F4E239B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4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6782558E-8E14-421A-BCC7-95DE460B8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834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01D4-3012-45DE-8656-DB4E2D55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Life is brief</a:t>
            </a:r>
            <a:r>
              <a:rPr lang="en-US" sz="5400" dirty="0"/>
              <a:t> </a:t>
            </a:r>
            <a:r>
              <a:rPr lang="en-US" sz="5400" i="1" dirty="0"/>
              <a:t>(4:14)</a:t>
            </a:r>
            <a:endParaRPr lang="en-US" sz="5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7001-FFE9-4E73-8283-BF427606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177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100" b="1" dirty="0"/>
              <a:t>Life is vaporous and vanishing</a:t>
            </a:r>
            <a:r>
              <a:rPr lang="en-US" sz="4100" dirty="0"/>
              <a:t>, </a:t>
            </a:r>
            <a:r>
              <a:rPr lang="en-US" sz="4100" i="1" dirty="0"/>
              <a:t>4:14; Psalm 89:47; 90:9-10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800" dirty="0"/>
              <a:t>Every plan must be, “if the Lord wills” </a:t>
            </a:r>
            <a:r>
              <a:rPr lang="en-US" sz="3800" i="1" dirty="0"/>
              <a:t>James 4:15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800" dirty="0"/>
              <a:t>Arrogance toward life’s brevity is evil, </a:t>
            </a:r>
            <a:r>
              <a:rPr lang="en-US" sz="3800" i="1" dirty="0"/>
              <a:t>4:16; cf. Psalm 39:5-6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53032BC-DFD3-4F4D-8025-D9748F30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D4D536-60BA-4E31-9717-2AA47F4E239B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6876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01D4-3012-45DE-8656-DB4E2D55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615" y="646772"/>
            <a:ext cx="9543585" cy="15477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Death is Certain </a:t>
            </a:r>
            <a:r>
              <a:rPr lang="en-US" sz="5400" i="1" dirty="0"/>
              <a:t>(4:14)</a:t>
            </a:r>
            <a:br>
              <a:rPr lang="en-US" sz="5400" i="1" dirty="0"/>
            </a:br>
            <a:r>
              <a:rPr lang="en-US" sz="3600" i="1" dirty="0"/>
              <a:t>Hebrews 9:27</a:t>
            </a:r>
            <a:endParaRPr lang="en-US" sz="5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7001-FFE9-4E73-8283-BF427606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60332"/>
            <a:ext cx="10820400" cy="40519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100" b="1" dirty="0"/>
              <a:t>Preparations to avoid death do not always succeed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/>
              <a:t>Every attempt to cheat death ultimately fails, </a:t>
            </a:r>
            <a:r>
              <a:rPr lang="en-US" sz="3800" i="1" dirty="0"/>
              <a:t>Ecclesiastes 2:14; 7:2; 9:2-3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/>
              <a:t>Death comes at a time that is not of our own choosing, </a:t>
            </a:r>
            <a:r>
              <a:rPr lang="en-US" sz="3800" i="1" dirty="0"/>
              <a:t>Lamentations 1:19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53032BC-DFD3-4F4D-8025-D9748F30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D4D536-60BA-4E31-9717-2AA47F4E239B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4377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01D4-3012-45DE-8656-DB4E2D55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615" y="646772"/>
            <a:ext cx="9543585" cy="15477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Death is Certain </a:t>
            </a:r>
            <a:r>
              <a:rPr lang="en-US" sz="5400" i="1" dirty="0"/>
              <a:t>(4:14)</a:t>
            </a:r>
            <a:br>
              <a:rPr lang="en-US" sz="5400" i="1" dirty="0"/>
            </a:br>
            <a:r>
              <a:rPr lang="en-US" sz="3600" i="1" dirty="0"/>
              <a:t>Hebrews 9:27</a:t>
            </a:r>
            <a:endParaRPr lang="en-US" sz="5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7001-FFE9-4E73-8283-BF427606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60332"/>
            <a:ext cx="10820400" cy="40519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100" b="1" dirty="0"/>
              <a:t>Live for Christ…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/>
              <a:t>And death becomes a blessing, </a:t>
            </a:r>
            <a:r>
              <a:rPr lang="en-US" sz="3800" i="1" dirty="0"/>
              <a:t>Philippians 1:19-23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/>
              <a:t>Live for God early, and always, </a:t>
            </a:r>
            <a:r>
              <a:rPr lang="en-US" sz="3800" i="1" dirty="0"/>
              <a:t>Ecclesiastes 12:1-2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53032BC-DFD3-4F4D-8025-D9748F30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D4D536-60BA-4E31-9717-2AA47F4E239B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6202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01D4-3012-45DE-8656-DB4E2D55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615" y="646772"/>
            <a:ext cx="9543585" cy="15477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Judgment is Sure</a:t>
            </a:r>
            <a:br>
              <a:rPr lang="en-US" sz="5400" i="1" dirty="0"/>
            </a:br>
            <a:r>
              <a:rPr lang="en-US" sz="3600" i="1" dirty="0"/>
              <a:t>Hebrews 9:27; Matthew 25:31-33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7001-FFE9-4E73-8283-BF427606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60332"/>
            <a:ext cx="11010900" cy="40519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100" b="1" dirty="0"/>
              <a:t>Responsibility and accountability</a:t>
            </a:r>
            <a:r>
              <a:rPr lang="en-US" sz="4100" dirty="0"/>
              <a:t>, </a:t>
            </a:r>
            <a:br>
              <a:rPr lang="en-US" sz="4100" dirty="0"/>
            </a:br>
            <a:r>
              <a:rPr lang="en-US" sz="4100" i="1" dirty="0"/>
              <a:t>2 Cor. 5:10 (Matt. 25:15, 19); Romans 2:2-6</a:t>
            </a:r>
            <a:endParaRPr lang="en-US" sz="41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800" b="1" dirty="0"/>
              <a:t>Be faithful to have boldness in the day of judgment</a:t>
            </a:r>
            <a:r>
              <a:rPr lang="en-US" sz="3800" dirty="0"/>
              <a:t>, </a:t>
            </a:r>
            <a:r>
              <a:rPr lang="en-US" sz="3800" i="1" dirty="0"/>
              <a:t>1 John 4:17; 2:28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600" dirty="0"/>
              <a:t>Live by God’s book (judged by it), </a:t>
            </a:r>
            <a:br>
              <a:rPr lang="en-US" sz="3600" dirty="0"/>
            </a:br>
            <a:r>
              <a:rPr lang="en-US" sz="3600" i="1" dirty="0"/>
              <a:t>Revelation 20:11-15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53032BC-DFD3-4F4D-8025-D9748F30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D4D536-60BA-4E31-9717-2AA47F4E239B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19001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01D4-3012-45DE-8656-DB4E2D55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615" y="646772"/>
            <a:ext cx="9543585" cy="15477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Eternity is long</a:t>
            </a:r>
            <a:br>
              <a:rPr lang="en-US" sz="5400" i="1" dirty="0"/>
            </a:br>
            <a:r>
              <a:rPr lang="en-US" sz="3600" i="1" dirty="0"/>
              <a:t>Psalm 90:10</a:t>
            </a:r>
            <a:endParaRPr lang="en-US" sz="5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7001-FFE9-4E73-8283-BF427606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62" y="2487530"/>
            <a:ext cx="11414537" cy="40519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100" b="1" dirty="0"/>
              <a:t>Life on earth is measured by time, but eternity is timeless</a:t>
            </a:r>
            <a:r>
              <a:rPr lang="en-US" sz="4100" dirty="0"/>
              <a:t>, </a:t>
            </a:r>
            <a:r>
              <a:rPr lang="en-US" sz="4100" i="1" dirty="0"/>
              <a:t>Matthew 25:46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3600" dirty="0"/>
              <a:t>Eternal life, joy, bliss and peace, </a:t>
            </a:r>
            <a:r>
              <a:rPr lang="en-US" sz="3600" i="1" dirty="0"/>
              <a:t>Romans 2:7, 10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3600" dirty="0"/>
              <a:t>Eternal death, misery, pain and anguish, </a:t>
            </a:r>
            <a:r>
              <a:rPr lang="en-US" sz="3600" i="1" dirty="0"/>
              <a:t>Romans 2:8-9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53032BC-DFD3-4F4D-8025-D9748F30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D4D536-60BA-4E31-9717-2AA47F4E239B}"/>
              </a:ext>
            </a:extLst>
          </p:cNvPr>
          <p:cNvSpPr txBox="1"/>
          <p:nvPr/>
        </p:nvSpPr>
        <p:spPr>
          <a:xfrm>
            <a:off x="11696700" y="646812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0446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101</TotalTime>
  <Words>314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Vapor Trail</vt:lpstr>
      <vt:lpstr>Urgent Matters</vt:lpstr>
      <vt:lpstr>Las Vegas Shooting</vt:lpstr>
      <vt:lpstr>James 4:13-17</vt:lpstr>
      <vt:lpstr>Life is brief (4:14)</vt:lpstr>
      <vt:lpstr>Life is brief (4:14)</vt:lpstr>
      <vt:lpstr>Death is Certain (4:14) Hebrews 9:27</vt:lpstr>
      <vt:lpstr>Death is Certain (4:14) Hebrews 9:27</vt:lpstr>
      <vt:lpstr>Judgment is Sure Hebrews 9:27; Matthew 25:31-33</vt:lpstr>
      <vt:lpstr>Eternity is long Psalm 90:10</vt:lpstr>
      <vt:lpstr>Preparation is required James 4:15-17; John 14:1-6</vt:lpstr>
      <vt:lpstr>Urgent Matters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Urgent Matters</dc:title>
  <dc:creator>Joe R Price</dc:creator>
  <cp:lastModifiedBy>Joe R Price</cp:lastModifiedBy>
  <cp:revision>24</cp:revision>
  <dcterms:created xsi:type="dcterms:W3CDTF">2017-10-06T17:53:31Z</dcterms:created>
  <dcterms:modified xsi:type="dcterms:W3CDTF">2017-10-08T23:24:25Z</dcterms:modified>
</cp:coreProperties>
</file>