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57E39-E442-4A23-8580-308AB38F695A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459C5-7288-496F-8660-6570D6F9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0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1EA0B7E-FCCC-42A9-9E74-31BCC4B05F1B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8050-634A-4311-8D15-D88A85FF949E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1163D18-A943-4892-A303-FB52B65D4DC7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2591-8D22-46C5-9BB7-D457A7180547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6550D4F-89E2-4DC6-BE30-703DB17BC7F1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B037-E9AA-4B0D-AA87-233C397B56FB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292EE-00E6-4B3E-8A43-1C46D53FF4E7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B2A3-83DD-46C7-AED8-CBFEEB20F42F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694-7EC7-4F2A-B67F-BE64C87CD888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369674-82B3-4566-BA69-AD768FF8B190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EE1C-4160-4316-88C9-CE5578F2838D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B50D235-A904-4433-93E7-8477A5AB36AE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FE2F-5D03-47AA-BB1C-5D36FB580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2"/>
            <a:ext cx="10993549" cy="1220963"/>
          </a:xfrm>
        </p:spPr>
        <p:txBody>
          <a:bodyPr>
            <a:normAutofit/>
          </a:bodyPr>
          <a:lstStyle/>
          <a:p>
            <a:r>
              <a:rPr lang="en-US" sz="6000" dirty="0"/>
              <a:t>What Does it Cost You?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F810B-0BE3-470B-95E2-061338884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330607"/>
            <a:ext cx="10993546" cy="755160"/>
          </a:xfrm>
        </p:spPr>
        <p:txBody>
          <a:bodyPr>
            <a:noAutofit/>
          </a:bodyPr>
          <a:lstStyle/>
          <a:p>
            <a:r>
              <a:rPr lang="en-US" sz="4000" dirty="0"/>
              <a:t>2 Samuel 24:24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F904425-8638-4D8F-A9A7-3455279B5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5216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182162-B517-4B41-B039-339F87FAE1D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B5AD54-1E68-4239-A6AF-FE0F49BB836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59333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F904425-8638-4D8F-A9A7-3455279B5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3DFE2F-5D03-47AA-BB1C-5D36FB580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43" y="1005839"/>
            <a:ext cx="6939304" cy="4805025"/>
          </a:xfrm>
        </p:spPr>
        <p:txBody>
          <a:bodyPr anchor="ctr">
            <a:normAutofit/>
          </a:bodyPr>
          <a:lstStyle/>
          <a:p>
            <a:r>
              <a:rPr lang="en-US" sz="6000" dirty="0">
                <a:solidFill>
                  <a:schemeClr val="tx2"/>
                </a:solidFill>
              </a:rPr>
              <a:t>What Does it Cost You?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F810B-0BE3-470B-95E2-061338884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534" y="1009397"/>
            <a:ext cx="3703319" cy="4801468"/>
          </a:xfrm>
        </p:spPr>
        <p:txBody>
          <a:bodyPr anchor="ctr">
            <a:normAutofit/>
          </a:bodyPr>
          <a:lstStyle/>
          <a:p>
            <a:pPr algn="ctr"/>
            <a:r>
              <a:rPr lang="en-US" sz="4200" cap="small">
                <a:solidFill>
                  <a:srgbClr val="FFFFFF"/>
                </a:solidFill>
              </a:rPr>
              <a:t>Thankfulness</a:t>
            </a:r>
            <a:r>
              <a:rPr lang="en-US" sz="3600" cap="small">
                <a:solidFill>
                  <a:srgbClr val="FFFFFF"/>
                </a:solidFill>
              </a:rPr>
              <a:t> </a:t>
            </a:r>
            <a:r>
              <a:rPr lang="en-US" sz="3600" i="1" cap="small" dirty="0">
                <a:solidFill>
                  <a:srgbClr val="FFFFFF"/>
                </a:solidFill>
              </a:rPr>
              <a:t>Colossians 2:6-7</a:t>
            </a:r>
            <a:endParaRPr lang="en-US" sz="3600" cap="small" dirty="0">
              <a:solidFill>
                <a:srgbClr val="FFFFFF"/>
              </a:solidFill>
            </a:endParaRPr>
          </a:p>
          <a:p>
            <a:pPr algn="ctr"/>
            <a:endParaRPr lang="en-US" sz="800" cap="small" dirty="0">
              <a:solidFill>
                <a:srgbClr val="FFFFFF"/>
              </a:solidFill>
            </a:endParaRPr>
          </a:p>
          <a:p>
            <a:pPr algn="ctr"/>
            <a:r>
              <a:rPr lang="en-US" sz="3600" cap="small" dirty="0">
                <a:solidFill>
                  <a:srgbClr val="FFFFFF"/>
                </a:solidFill>
              </a:rPr>
              <a:t>God Gave What Cost Everything</a:t>
            </a:r>
            <a:br>
              <a:rPr lang="en-US" sz="3600" cap="small" dirty="0">
                <a:solidFill>
                  <a:srgbClr val="FFFFFF"/>
                </a:solidFill>
              </a:rPr>
            </a:br>
            <a:r>
              <a:rPr lang="en-US" sz="3600" i="1" cap="small" dirty="0">
                <a:solidFill>
                  <a:srgbClr val="FFFFFF"/>
                </a:solidFill>
              </a:rPr>
              <a:t>1 John 4:9</a:t>
            </a:r>
            <a:endParaRPr lang="en-US" sz="3600" cap="small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B2B6737-B621-466A-80A8-1850A7A0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8593" y="6492875"/>
            <a:ext cx="105250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/>
              <a:pPr/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08268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182162-B517-4B41-B039-339F87FAE1D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B5AD54-1E68-4239-A6AF-FE0F49BB836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59333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F904425-8638-4D8F-A9A7-3455279B5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3DFE2F-5D03-47AA-BB1C-5D36FB580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43" y="1005839"/>
            <a:ext cx="6939304" cy="4805025"/>
          </a:xfrm>
        </p:spPr>
        <p:txBody>
          <a:bodyPr anchor="ctr">
            <a:normAutofit/>
          </a:bodyPr>
          <a:lstStyle/>
          <a:p>
            <a:r>
              <a:rPr lang="en-US" sz="6000" dirty="0">
                <a:solidFill>
                  <a:schemeClr val="tx2"/>
                </a:solidFill>
              </a:rPr>
              <a:t>What Does it Cost You?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F810B-0BE3-470B-95E2-061338884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534" y="1009397"/>
            <a:ext cx="3703319" cy="4801468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cap="small" dirty="0">
                <a:solidFill>
                  <a:srgbClr val="FFFFFF"/>
                </a:solidFill>
              </a:rPr>
              <a:t>David Would Not Offer God what Cost Him Nothing</a:t>
            </a:r>
          </a:p>
          <a:p>
            <a:pPr algn="ctr"/>
            <a:r>
              <a:rPr lang="en-US" sz="3600" i="1" cap="small" dirty="0">
                <a:solidFill>
                  <a:srgbClr val="FFFFFF"/>
                </a:solidFill>
              </a:rPr>
              <a:t>2 Samuel 24:22-24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B2B6737-B621-466A-80A8-1850A7A0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8593" y="6492875"/>
            <a:ext cx="105250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/>
              <a:pPr/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49848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Your Life did not Cost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/>
              <a:t>It cost your parents</a:t>
            </a:r>
            <a:r>
              <a:rPr lang="en-US" sz="4000" dirty="0"/>
              <a:t>, </a:t>
            </a:r>
            <a:r>
              <a:rPr lang="en-US" sz="4000" i="1" dirty="0"/>
              <a:t>Genesis 3:16-19</a:t>
            </a:r>
          </a:p>
          <a:p>
            <a:pPr marL="568325" lvl="1" indent="-277813">
              <a:spcBef>
                <a:spcPts val="1200"/>
              </a:spcBef>
              <a:spcAft>
                <a:spcPts val="0"/>
              </a:spcAft>
            </a:pPr>
            <a:r>
              <a:rPr lang="en-US" sz="3600" dirty="0"/>
              <a:t>Constant, compassionate care, </a:t>
            </a:r>
            <a:r>
              <a:rPr lang="en-US" sz="3600" i="1" dirty="0"/>
              <a:t>Ezekiel 16:4-6</a:t>
            </a:r>
          </a:p>
          <a:p>
            <a:pPr marL="568325" lvl="1" indent="-277813">
              <a:spcBef>
                <a:spcPts val="1200"/>
              </a:spcBef>
              <a:spcAft>
                <a:spcPts val="0"/>
              </a:spcAft>
            </a:pPr>
            <a:r>
              <a:rPr lang="en-US" sz="3600" dirty="0"/>
              <a:t>Education, discipline, </a:t>
            </a:r>
            <a:r>
              <a:rPr lang="en-US" sz="3600" i="1" dirty="0"/>
              <a:t>Ephesians 6:4; Hebrews 12:9-11</a:t>
            </a:r>
          </a:p>
          <a:p>
            <a:pPr marL="568325" lvl="1" indent="-277813">
              <a:spcBef>
                <a:spcPts val="1200"/>
              </a:spcBef>
              <a:spcAft>
                <a:spcPts val="0"/>
              </a:spcAft>
            </a:pPr>
            <a:r>
              <a:rPr lang="en-US" sz="3600" dirty="0"/>
              <a:t>Deserve your respect, </a:t>
            </a:r>
            <a:r>
              <a:rPr lang="en-US" sz="3600" i="1" dirty="0"/>
              <a:t>Ephesians 6:1-3</a:t>
            </a:r>
          </a:p>
          <a:p>
            <a:pPr marL="568325" lvl="1" indent="-277813">
              <a:spcBef>
                <a:spcPts val="1200"/>
              </a:spcBef>
              <a:spcAft>
                <a:spcPts val="0"/>
              </a:spcAft>
            </a:pPr>
            <a:r>
              <a:rPr lang="en-US" sz="3600" dirty="0"/>
              <a:t>Shown by obedient attention, </a:t>
            </a:r>
            <a:r>
              <a:rPr lang="en-US" sz="3600" i="1" dirty="0"/>
              <a:t>Proverbs 6:20-24; 5:1-2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8E048-D904-49C0-8CC7-63816E58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2046" y="641922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65686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Your Life did not Cost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/>
              <a:t>It cost your neighbors</a:t>
            </a:r>
            <a:r>
              <a:rPr lang="en-US" sz="4000" dirty="0"/>
              <a:t>, </a:t>
            </a:r>
            <a:r>
              <a:rPr lang="en-US" sz="4000" i="1" dirty="0"/>
              <a:t>Romans 13:1, 7</a:t>
            </a:r>
            <a:endParaRPr lang="en-US" sz="3600" i="1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/>
              <a:t>Life is a great gift from God</a:t>
            </a:r>
            <a:r>
              <a:rPr lang="en-US" sz="4000" dirty="0"/>
              <a:t>, </a:t>
            </a:r>
            <a:r>
              <a:rPr lang="en-US" sz="4000" i="1" dirty="0"/>
              <a:t>Genesis 2:7; </a:t>
            </a:r>
            <a:br>
              <a:rPr lang="en-US" sz="4000" i="1" dirty="0"/>
            </a:br>
            <a:r>
              <a:rPr lang="en-US" sz="4000" i="1" dirty="0"/>
              <a:t>Ecclesiastes 12:7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3600" dirty="0"/>
              <a:t>Provisions, </a:t>
            </a:r>
            <a:r>
              <a:rPr lang="en-US" sz="3600" i="1" dirty="0"/>
              <a:t>Deuteronomy 30:19-20; Matthew 6:11, 30-32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333B1-7FDF-409D-9EB2-8C13B88B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8593" y="6492875"/>
            <a:ext cx="105250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/>
              <a:pPr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0712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Your Salvation was Given Freely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73767"/>
            <a:ext cx="11029615" cy="4445458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000" b="1" dirty="0"/>
              <a:t>God is the God of our salvation</a:t>
            </a:r>
            <a:r>
              <a:rPr lang="en-US" sz="4000" dirty="0"/>
              <a:t>, </a:t>
            </a:r>
            <a:r>
              <a:rPr lang="en-US" sz="4000" i="1" dirty="0"/>
              <a:t>Psalm 68:19-20; Isaiah 55:1-2; Ephesians 2:8-9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000" b="1" dirty="0"/>
              <a:t>Your salvation did not cost your life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Life of the Son of God, </a:t>
            </a:r>
            <a:r>
              <a:rPr lang="en-US" sz="3600" i="1" dirty="0"/>
              <a:t>Gal. 1:4; Rom. 5:8; Heb. 2:9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Free expression of God’s grace, </a:t>
            </a:r>
            <a:r>
              <a:rPr lang="en-US" sz="3600" i="1" dirty="0"/>
              <a:t>Romans 3:24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Spiritual blessings freely given, </a:t>
            </a:r>
            <a:r>
              <a:rPr lang="en-US" sz="3600" i="1" dirty="0"/>
              <a:t>Romans 8:32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8E048-D904-49C0-8CC7-63816E58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2046" y="641922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60606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Your Salvation was Freely Given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61" y="1973767"/>
            <a:ext cx="11280721" cy="4445458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000" b="1" dirty="0"/>
              <a:t>Your salvation costs your faith and obedience</a:t>
            </a:r>
            <a:r>
              <a:rPr lang="en-US" sz="4000" dirty="0"/>
              <a:t>, </a:t>
            </a:r>
            <a:r>
              <a:rPr lang="en-US" sz="4000" i="1" dirty="0"/>
              <a:t>Ephesians 2:8-9; John 8:23-24; Hebrews 5:9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Faith compels us to respect and obey Christ Jesus, the Lord, </a:t>
            </a:r>
            <a:r>
              <a:rPr lang="en-US" sz="3600" i="1" dirty="0"/>
              <a:t>Matthew 8:18-22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Jesus measures our respect for Him by our active, obedient faith, </a:t>
            </a:r>
            <a:r>
              <a:rPr lang="en-US" sz="3600" i="1" dirty="0"/>
              <a:t>Luke 6:46; James 2:17-18</a:t>
            </a:r>
            <a:r>
              <a:rPr lang="en-US" sz="3800" i="1" dirty="0"/>
              <a:t> </a:t>
            </a:r>
            <a:endParaRPr lang="en-US" sz="3400" i="1" dirty="0"/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8E048-D904-49C0-8CC7-63816E58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2046" y="641922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74341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61" y="702156"/>
            <a:ext cx="11280721" cy="1013800"/>
          </a:xfrm>
        </p:spPr>
        <p:txBody>
          <a:bodyPr>
            <a:normAutofit/>
          </a:bodyPr>
          <a:lstStyle/>
          <a:p>
            <a:r>
              <a:rPr lang="en-US" sz="4800" dirty="0"/>
              <a:t>Discipleship costs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61" y="1973767"/>
            <a:ext cx="11280721" cy="4445458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000" b="1" dirty="0"/>
              <a:t>Living in Christ costs you everything</a:t>
            </a:r>
            <a:r>
              <a:rPr lang="en-US" sz="4000" dirty="0"/>
              <a:t>, </a:t>
            </a:r>
            <a:br>
              <a:rPr lang="en-US" sz="4000" dirty="0"/>
            </a:br>
            <a:r>
              <a:rPr lang="en-US" sz="4000" i="1" dirty="0"/>
              <a:t>Luke 9:23; 14:33 (25-32)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Costs your selfishness, </a:t>
            </a:r>
            <a:r>
              <a:rPr lang="en-US" sz="3600" i="1" dirty="0"/>
              <a:t>Galatians 2:20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Costs your mind and body, </a:t>
            </a:r>
            <a:r>
              <a:rPr lang="en-US" sz="3600" i="1" dirty="0"/>
              <a:t>Romans 12:1-2; 1 Cor. 6:19-20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Costs your priorities, </a:t>
            </a:r>
            <a:r>
              <a:rPr lang="en-US" sz="3600" i="1" dirty="0"/>
              <a:t>Matthew 6:33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May cost your earthly advancement, </a:t>
            </a:r>
            <a:r>
              <a:rPr lang="en-US" sz="3600" i="1" dirty="0"/>
              <a:t>Philippians 3:7-8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8E048-D904-49C0-8CC7-63816E58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2046" y="641922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99352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61" y="702156"/>
            <a:ext cx="11280721" cy="1013800"/>
          </a:xfrm>
        </p:spPr>
        <p:txBody>
          <a:bodyPr>
            <a:normAutofit/>
          </a:bodyPr>
          <a:lstStyle/>
          <a:p>
            <a:r>
              <a:rPr lang="en-US" sz="4800" dirty="0"/>
              <a:t>Discipleship costs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61" y="1973767"/>
            <a:ext cx="11280721" cy="4445458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000" b="1" dirty="0"/>
              <a:t>Worshiping God in spirit and truth will cost you</a:t>
            </a:r>
            <a:r>
              <a:rPr lang="en-US" sz="4000" dirty="0"/>
              <a:t>, </a:t>
            </a:r>
            <a:r>
              <a:rPr lang="en-US" sz="4000" i="1" dirty="0"/>
              <a:t>John 4:23-24</a:t>
            </a:r>
            <a:endParaRPr lang="en-US" sz="4000" dirty="0"/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Costs your time and energy, </a:t>
            </a:r>
            <a:r>
              <a:rPr lang="en-US" sz="3600" i="1" dirty="0"/>
              <a:t>Acts 2:42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Costs your convenience and comfort, </a:t>
            </a:r>
            <a:r>
              <a:rPr lang="en-US" sz="3600" i="1" dirty="0"/>
              <a:t>Acts 20:7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600" dirty="0"/>
              <a:t>Costs you financially, </a:t>
            </a:r>
            <a:r>
              <a:rPr lang="en-US" sz="3600" i="1" dirty="0"/>
              <a:t>2 Samuel 24:22-25; 1 Cor. 16:1-2; </a:t>
            </a:r>
            <a:br>
              <a:rPr lang="en-US" sz="3600" i="1" dirty="0"/>
            </a:br>
            <a:r>
              <a:rPr lang="en-US" sz="3600" i="1" dirty="0"/>
              <a:t>2 Cor. 8:3-5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8E048-D904-49C0-8CC7-63816E58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2046" y="641922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67031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D434-1178-46DB-95B0-5CD7E0F2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61" y="702156"/>
            <a:ext cx="11280721" cy="1013800"/>
          </a:xfrm>
        </p:spPr>
        <p:txBody>
          <a:bodyPr>
            <a:normAutofit/>
          </a:bodyPr>
          <a:lstStyle/>
          <a:p>
            <a:r>
              <a:rPr lang="en-US" sz="4800" dirty="0"/>
              <a:t>Discipleship costs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0023-BB65-4A84-A434-2ADA62571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61" y="1973767"/>
            <a:ext cx="11280721" cy="4445458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000" b="1" dirty="0"/>
              <a:t>The sacrificial price of faith</a:t>
            </a:r>
            <a:r>
              <a:rPr lang="en-US" sz="4000" dirty="0"/>
              <a:t>, </a:t>
            </a:r>
            <a:r>
              <a:rPr lang="en-US" sz="4000" i="1" dirty="0"/>
              <a:t>Hebrews 11:6</a:t>
            </a:r>
            <a:endParaRPr lang="en-US" sz="4000" dirty="0"/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800" dirty="0"/>
              <a:t>Noah, </a:t>
            </a:r>
            <a:r>
              <a:rPr lang="en-US" sz="3800" i="1" dirty="0"/>
              <a:t>Hebrews 11:7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800" dirty="0"/>
              <a:t>Abraham, </a:t>
            </a:r>
            <a:r>
              <a:rPr lang="en-US" sz="3800" i="1" dirty="0"/>
              <a:t>Hebrews 11:8-10, 17-19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800" dirty="0"/>
              <a:t>Moses’ parents, </a:t>
            </a:r>
            <a:r>
              <a:rPr lang="en-US" sz="3800" i="1" dirty="0"/>
              <a:t>Hebrews 11:23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3800" dirty="0"/>
              <a:t>Moses, </a:t>
            </a:r>
            <a:r>
              <a:rPr lang="en-US" sz="3800" i="1" dirty="0"/>
              <a:t>Hebrews 11:24-27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A024BD0-9F59-4F27-8367-5149B784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8E048-D904-49C0-8CC7-63816E58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2046" y="641922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3411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102</TotalTime>
  <Words>320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Gill Sans MT</vt:lpstr>
      <vt:lpstr>Wingdings 2</vt:lpstr>
      <vt:lpstr>Dividend</vt:lpstr>
      <vt:lpstr>What Does it Cost You?</vt:lpstr>
      <vt:lpstr>What Does it Cost You?</vt:lpstr>
      <vt:lpstr>Your Life did not Cost You</vt:lpstr>
      <vt:lpstr>Your Life did not Cost You</vt:lpstr>
      <vt:lpstr>Your Salvation was Given Freely</vt:lpstr>
      <vt:lpstr>Your Salvation was Freely Given</vt:lpstr>
      <vt:lpstr>Discipleship costs Everything</vt:lpstr>
      <vt:lpstr>Discipleship costs Everything</vt:lpstr>
      <vt:lpstr>Discipleship costs Everything</vt:lpstr>
      <vt:lpstr>What Does it Cost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it Cost You?</dc:title>
  <dc:creator>Joe R Price</dc:creator>
  <cp:lastModifiedBy>Joe R Price</cp:lastModifiedBy>
  <cp:revision>28</cp:revision>
  <dcterms:created xsi:type="dcterms:W3CDTF">2017-10-05T18:24:55Z</dcterms:created>
  <dcterms:modified xsi:type="dcterms:W3CDTF">2017-10-08T19:19:04Z</dcterms:modified>
</cp:coreProperties>
</file>