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0" r:id="rId1"/>
  </p:sldMasterIdLst>
  <p:notesMasterIdLst>
    <p:notesMasterId r:id="rId16"/>
  </p:notesMasterIdLst>
  <p:handoutMasterIdLst>
    <p:handoutMasterId r:id="rId17"/>
  </p:handoutMasterIdLst>
  <p:sldIdLst>
    <p:sldId id="273" r:id="rId2"/>
    <p:sldId id="270" r:id="rId3"/>
    <p:sldId id="261" r:id="rId4"/>
    <p:sldId id="262" r:id="rId5"/>
    <p:sldId id="263" r:id="rId6"/>
    <p:sldId id="274" r:id="rId7"/>
    <p:sldId id="265" r:id="rId8"/>
    <p:sldId id="266" r:id="rId9"/>
    <p:sldId id="267" r:id="rId10"/>
    <p:sldId id="268" r:id="rId11"/>
    <p:sldId id="275" r:id="rId12"/>
    <p:sldId id="280" r:id="rId13"/>
    <p:sldId id="281" r:id="rId14"/>
    <p:sldId id="279" r:id="rId15"/>
  </p:sldIdLst>
  <p:sldSz cx="12192000" cy="6858000"/>
  <p:notesSz cx="6858000" cy="90773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FF"/>
    <a:srgbClr val="A50021"/>
    <a:srgbClr val="FF7C80"/>
    <a:srgbClr val="66FFCC"/>
    <a:srgbClr val="FFFF66"/>
    <a:srgbClr val="00FFFF"/>
    <a:srgbClr val="009900"/>
    <a:srgbClr val="0000CC"/>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769" autoAdjust="0"/>
  </p:normalViewPr>
  <p:slideViewPr>
    <p:cSldViewPr>
      <p:cViewPr varScale="1">
        <p:scale>
          <a:sx n="81" d="100"/>
          <a:sy n="81" d="100"/>
        </p:scale>
        <p:origin x="264" y="8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F3910E84-903D-44E9-94DA-732E7132D98E}"/>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23555" name="Rectangle 3">
            <a:extLst>
              <a:ext uri="{FF2B5EF4-FFF2-40B4-BE49-F238E27FC236}">
                <a16:creationId xmlns:a16="http://schemas.microsoft.com/office/drawing/2014/main" id="{0784398A-4A62-4F64-BF6F-1B0664434BFA}"/>
              </a:ext>
            </a:extLst>
          </p:cNvPr>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23556" name="Rectangle 4">
            <a:extLst>
              <a:ext uri="{FF2B5EF4-FFF2-40B4-BE49-F238E27FC236}">
                <a16:creationId xmlns:a16="http://schemas.microsoft.com/office/drawing/2014/main" id="{C72186EA-6257-42CC-8746-D20C3500E905}"/>
              </a:ext>
            </a:extLst>
          </p:cNvPr>
          <p:cNvSpPr>
            <a:spLocks noGrp="1" noChangeArrowheads="1"/>
          </p:cNvSpPr>
          <p:nvPr>
            <p:ph type="ftr" sz="quarter" idx="2"/>
          </p:nvPr>
        </p:nvSpPr>
        <p:spPr bwMode="auto">
          <a:xfrm>
            <a:off x="0" y="8610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23557" name="Rectangle 5">
            <a:extLst>
              <a:ext uri="{FF2B5EF4-FFF2-40B4-BE49-F238E27FC236}">
                <a16:creationId xmlns:a16="http://schemas.microsoft.com/office/drawing/2014/main" id="{4843FAF9-D012-4F7E-BE8D-5B9896A5AC73}"/>
              </a:ext>
            </a:extLst>
          </p:cNvPr>
          <p:cNvSpPr>
            <a:spLocks noGrp="1" noChangeArrowheads="1"/>
          </p:cNvSpPr>
          <p:nvPr>
            <p:ph type="sldNum" sz="quarter" idx="3"/>
          </p:nvPr>
        </p:nvSpPr>
        <p:spPr bwMode="auto">
          <a:xfrm>
            <a:off x="3886200" y="86106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B197E8F0-2433-48B1-A097-59934165C0DA}" type="slidenum">
              <a:rPr lang="en-US" altLang="en-US"/>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2F48C0A-CCFB-498B-B840-869E5DDBE671}"/>
              </a:ext>
            </a:extLst>
          </p:cNvPr>
          <p:cNvSpPr>
            <a:spLocks noGrp="1" noChangeArrowheads="1"/>
          </p:cNvSpPr>
          <p:nvPr>
            <p:ph type="hdr" sz="quarter"/>
          </p:nvPr>
        </p:nvSpPr>
        <p:spPr bwMode="auto">
          <a:xfrm>
            <a:off x="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3075" name="Rectangle 3">
            <a:extLst>
              <a:ext uri="{FF2B5EF4-FFF2-40B4-BE49-F238E27FC236}">
                <a16:creationId xmlns:a16="http://schemas.microsoft.com/office/drawing/2014/main" id="{D81505FA-41EB-4AA4-BD20-98DE7DF7EB45}"/>
              </a:ext>
            </a:extLst>
          </p:cNvPr>
          <p:cNvSpPr>
            <a:spLocks noGrp="1" noChangeArrowheads="1"/>
          </p:cNvSpPr>
          <p:nvPr>
            <p:ph type="dt" idx="1"/>
          </p:nvPr>
        </p:nvSpPr>
        <p:spPr bwMode="auto">
          <a:xfrm>
            <a:off x="3886200" y="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3076" name="Rectangle 4">
            <a:extLst>
              <a:ext uri="{FF2B5EF4-FFF2-40B4-BE49-F238E27FC236}">
                <a16:creationId xmlns:a16="http://schemas.microsoft.com/office/drawing/2014/main" id="{782E4A90-8F7A-43CF-AC50-E62E4992C75A}"/>
              </a:ext>
            </a:extLst>
          </p:cNvPr>
          <p:cNvSpPr>
            <a:spLocks noGrp="1" noRot="1" noChangeAspect="1" noChangeArrowheads="1" noTextEdit="1"/>
          </p:cNvSpPr>
          <p:nvPr>
            <p:ph type="sldImg" idx="2"/>
          </p:nvPr>
        </p:nvSpPr>
        <p:spPr bwMode="auto">
          <a:xfrm>
            <a:off x="404813" y="681038"/>
            <a:ext cx="6049962" cy="34036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a:extLst>
              <a:ext uri="{FF2B5EF4-FFF2-40B4-BE49-F238E27FC236}">
                <a16:creationId xmlns:a16="http://schemas.microsoft.com/office/drawing/2014/main" id="{3ADDA101-22B8-4ED8-BDC1-739D974B16B8}"/>
              </a:ext>
            </a:extLst>
          </p:cNvPr>
          <p:cNvSpPr>
            <a:spLocks noGrp="1" noChangeArrowheads="1"/>
          </p:cNvSpPr>
          <p:nvPr>
            <p:ph type="body" sz="quarter" idx="3"/>
          </p:nvPr>
        </p:nvSpPr>
        <p:spPr bwMode="auto">
          <a:xfrm>
            <a:off x="914400" y="4311650"/>
            <a:ext cx="5029200" cy="408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078" name="Rectangle 6">
            <a:extLst>
              <a:ext uri="{FF2B5EF4-FFF2-40B4-BE49-F238E27FC236}">
                <a16:creationId xmlns:a16="http://schemas.microsoft.com/office/drawing/2014/main" id="{33211547-B8BF-482C-8D8B-C266923C651C}"/>
              </a:ext>
            </a:extLst>
          </p:cNvPr>
          <p:cNvSpPr>
            <a:spLocks noGrp="1" noChangeArrowheads="1"/>
          </p:cNvSpPr>
          <p:nvPr>
            <p:ph type="ftr" sz="quarter" idx="4"/>
          </p:nvPr>
        </p:nvSpPr>
        <p:spPr bwMode="auto">
          <a:xfrm>
            <a:off x="0" y="862330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3079" name="Rectangle 7">
            <a:extLst>
              <a:ext uri="{FF2B5EF4-FFF2-40B4-BE49-F238E27FC236}">
                <a16:creationId xmlns:a16="http://schemas.microsoft.com/office/drawing/2014/main" id="{0CC57D40-5388-47A9-A3C5-751FD291392C}"/>
              </a:ext>
            </a:extLst>
          </p:cNvPr>
          <p:cNvSpPr>
            <a:spLocks noGrp="1" noChangeArrowheads="1"/>
          </p:cNvSpPr>
          <p:nvPr>
            <p:ph type="sldNum" sz="quarter" idx="5"/>
          </p:nvPr>
        </p:nvSpPr>
        <p:spPr bwMode="auto">
          <a:xfrm>
            <a:off x="3886200" y="8623300"/>
            <a:ext cx="29718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95573B0A-CAAE-4139-A7AC-5A78271BA0C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F247B40-5938-49CA-8C47-3B799A906424}"/>
              </a:ext>
            </a:extLst>
          </p:cNvPr>
          <p:cNvSpPr>
            <a:spLocks noGrp="1" noChangeArrowheads="1"/>
          </p:cNvSpPr>
          <p:nvPr>
            <p:ph type="sldNum" sz="quarter" idx="5"/>
          </p:nvPr>
        </p:nvSpPr>
        <p:spPr>
          <a:ln/>
        </p:spPr>
        <p:txBody>
          <a:bodyPr/>
          <a:lstStyle/>
          <a:p>
            <a:fld id="{FA44C1ED-120E-4BA7-BA3A-A3B6854E3D41}" type="slidenum">
              <a:rPr lang="en-US" altLang="en-US"/>
              <a:pPr/>
              <a:t>1</a:t>
            </a:fld>
            <a:endParaRPr lang="en-US" altLang="en-US"/>
          </a:p>
        </p:txBody>
      </p:sp>
      <p:sp>
        <p:nvSpPr>
          <p:cNvPr id="37890" name="Rectangle 2">
            <a:extLst>
              <a:ext uri="{FF2B5EF4-FFF2-40B4-BE49-F238E27FC236}">
                <a16:creationId xmlns:a16="http://schemas.microsoft.com/office/drawing/2014/main" id="{1E1B0626-D8BC-45DB-92DB-D87ED0455D16}"/>
              </a:ext>
            </a:extLst>
          </p:cNvPr>
          <p:cNvSpPr>
            <a:spLocks noGrp="1" noRot="1" noChangeAspect="1" noChangeArrowheads="1" noTextEdit="1"/>
          </p:cNvSpPr>
          <p:nvPr>
            <p:ph type="sldImg"/>
          </p:nvPr>
        </p:nvSpPr>
        <p:spPr>
          <a:xfrm>
            <a:off x="404813" y="681038"/>
            <a:ext cx="6049962" cy="3403600"/>
          </a:xfrm>
          <a:ln/>
        </p:spPr>
      </p:sp>
      <p:sp>
        <p:nvSpPr>
          <p:cNvPr id="37891" name="Rectangle 3">
            <a:extLst>
              <a:ext uri="{FF2B5EF4-FFF2-40B4-BE49-F238E27FC236}">
                <a16:creationId xmlns:a16="http://schemas.microsoft.com/office/drawing/2014/main" id="{B4287E01-D087-4661-B362-2B82028515B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51761C2-9818-4CEF-8838-FFE82B8DF166}"/>
              </a:ext>
            </a:extLst>
          </p:cNvPr>
          <p:cNvSpPr>
            <a:spLocks noGrp="1" noChangeArrowheads="1"/>
          </p:cNvSpPr>
          <p:nvPr>
            <p:ph type="sldNum" sz="quarter" idx="5"/>
          </p:nvPr>
        </p:nvSpPr>
        <p:spPr>
          <a:ln/>
        </p:spPr>
        <p:txBody>
          <a:bodyPr/>
          <a:lstStyle/>
          <a:p>
            <a:fld id="{840BC510-D2D7-456E-B9E3-8CF4E5816C3F}" type="slidenum">
              <a:rPr lang="en-US" altLang="en-US"/>
              <a:pPr/>
              <a:t>2</a:t>
            </a:fld>
            <a:endParaRPr lang="en-US" altLang="en-US"/>
          </a:p>
        </p:txBody>
      </p:sp>
      <p:sp>
        <p:nvSpPr>
          <p:cNvPr id="22530" name="Rectangle 2">
            <a:extLst>
              <a:ext uri="{FF2B5EF4-FFF2-40B4-BE49-F238E27FC236}">
                <a16:creationId xmlns:a16="http://schemas.microsoft.com/office/drawing/2014/main" id="{6FE9C14B-3D92-4823-BF7C-70BC5BFC65C3}"/>
              </a:ext>
            </a:extLst>
          </p:cNvPr>
          <p:cNvSpPr>
            <a:spLocks noGrp="1" noRot="1" noChangeAspect="1" noChangeArrowheads="1" noTextEdit="1"/>
          </p:cNvSpPr>
          <p:nvPr>
            <p:ph type="sldImg"/>
          </p:nvPr>
        </p:nvSpPr>
        <p:spPr>
          <a:xfrm>
            <a:off x="404813" y="681038"/>
            <a:ext cx="6049962" cy="3403600"/>
          </a:xfrm>
          <a:ln/>
        </p:spPr>
      </p:sp>
      <p:sp>
        <p:nvSpPr>
          <p:cNvPr id="22531" name="Rectangle 3">
            <a:extLst>
              <a:ext uri="{FF2B5EF4-FFF2-40B4-BE49-F238E27FC236}">
                <a16:creationId xmlns:a16="http://schemas.microsoft.com/office/drawing/2014/main" id="{FD49FA74-2DC0-4166-A8CD-2E54BF920F29}"/>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C9B9868D-03CD-49A4-8ABC-E43B0CFF3A7A}" type="slidenum">
              <a:rPr lang="en-US" altLang="en-US" smtClean="0"/>
              <a:pPr/>
              <a:t>‹#›</a:t>
            </a:fld>
            <a:endParaRPr lang="en-US" altLang="en-US"/>
          </a:p>
        </p:txBody>
      </p:sp>
    </p:spTree>
    <p:extLst>
      <p:ext uri="{BB962C8B-B14F-4D97-AF65-F5344CB8AC3E}">
        <p14:creationId xmlns:p14="http://schemas.microsoft.com/office/powerpoint/2010/main" val="13409846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2C007687-6EE5-409A-8BAA-4BCB03C35937}" type="slidenum">
              <a:rPr lang="en-US" altLang="en-US" smtClean="0"/>
              <a:pPr/>
              <a:t>‹#›</a:t>
            </a:fld>
            <a:endParaRPr lang="en-US" altLang="en-US"/>
          </a:p>
        </p:txBody>
      </p:sp>
    </p:spTree>
    <p:extLst>
      <p:ext uri="{BB962C8B-B14F-4D97-AF65-F5344CB8AC3E}">
        <p14:creationId xmlns:p14="http://schemas.microsoft.com/office/powerpoint/2010/main" val="32627822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BB6CF7DF-CD96-47A9-9FF2-1D39DB769518}" type="slidenum">
              <a:rPr lang="en-US" altLang="en-US" smtClean="0"/>
              <a:pPr/>
              <a:t>‹#›</a:t>
            </a:fld>
            <a:endParaRPr lang="en-US" altLang="en-US"/>
          </a:p>
        </p:txBody>
      </p:sp>
    </p:spTree>
    <p:extLst>
      <p:ext uri="{BB962C8B-B14F-4D97-AF65-F5344CB8AC3E}">
        <p14:creationId xmlns:p14="http://schemas.microsoft.com/office/powerpoint/2010/main" val="5424581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9A7C3B3B-050B-467D-BE48-F8A8EECBE822}" type="slidenum">
              <a:rPr lang="en-US" altLang="en-US" smtClean="0"/>
              <a:pPr/>
              <a:t>‹#›</a:t>
            </a:fld>
            <a:endParaRPr lang="en-US" altLang="en-US"/>
          </a:p>
        </p:txBody>
      </p:sp>
    </p:spTree>
    <p:extLst>
      <p:ext uri="{BB962C8B-B14F-4D97-AF65-F5344CB8AC3E}">
        <p14:creationId xmlns:p14="http://schemas.microsoft.com/office/powerpoint/2010/main" val="21128597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altLang="en-US"/>
          </a:p>
        </p:txBody>
      </p:sp>
      <p:sp>
        <p:nvSpPr>
          <p:cNvPr id="5" name="Footer Placeholder 4"/>
          <p:cNvSpPr>
            <a:spLocks noGrp="1"/>
          </p:cNvSpPr>
          <p:nvPr>
            <p:ph type="ftr" sz="quarter" idx="11"/>
          </p:nvPr>
        </p:nvSpPr>
        <p:spPr/>
        <p:txBody>
          <a:bodyPr/>
          <a:lstStyle/>
          <a:p>
            <a:endParaRPr lang="en-US" altLang="en-US"/>
          </a:p>
        </p:txBody>
      </p:sp>
      <p:sp>
        <p:nvSpPr>
          <p:cNvPr id="6" name="Slide Number Placeholder 5"/>
          <p:cNvSpPr>
            <a:spLocks noGrp="1"/>
          </p:cNvSpPr>
          <p:nvPr>
            <p:ph type="sldNum" sz="quarter" idx="12"/>
          </p:nvPr>
        </p:nvSpPr>
        <p:spPr/>
        <p:txBody>
          <a:bodyPr/>
          <a:lstStyle/>
          <a:p>
            <a:fld id="{D79C63E2-CCE8-4926-B6FF-B63F59A0A1A6}" type="slidenum">
              <a:rPr lang="en-US" altLang="en-US" smtClean="0"/>
              <a:pPr/>
              <a:t>‹#›</a:t>
            </a:fld>
            <a:endParaRPr lang="en-US" altLang="en-US"/>
          </a:p>
        </p:txBody>
      </p:sp>
    </p:spTree>
    <p:extLst>
      <p:ext uri="{BB962C8B-B14F-4D97-AF65-F5344CB8AC3E}">
        <p14:creationId xmlns:p14="http://schemas.microsoft.com/office/powerpoint/2010/main" val="13382013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A971F273-E85F-42BE-A404-3B9BB433A93A}" type="slidenum">
              <a:rPr lang="en-US" altLang="en-US" smtClean="0"/>
              <a:pPr/>
              <a:t>‹#›</a:t>
            </a:fld>
            <a:endParaRPr lang="en-US" altLang="en-US"/>
          </a:p>
        </p:txBody>
      </p:sp>
    </p:spTree>
    <p:extLst>
      <p:ext uri="{BB962C8B-B14F-4D97-AF65-F5344CB8AC3E}">
        <p14:creationId xmlns:p14="http://schemas.microsoft.com/office/powerpoint/2010/main" val="21786781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ltLang="en-US"/>
          </a:p>
        </p:txBody>
      </p:sp>
      <p:sp>
        <p:nvSpPr>
          <p:cNvPr id="8" name="Footer Placeholder 7"/>
          <p:cNvSpPr>
            <a:spLocks noGrp="1"/>
          </p:cNvSpPr>
          <p:nvPr>
            <p:ph type="ftr" sz="quarter" idx="11"/>
          </p:nvPr>
        </p:nvSpPr>
        <p:spPr/>
        <p:txBody>
          <a:bodyPr/>
          <a:lstStyle/>
          <a:p>
            <a:endParaRPr lang="en-US" altLang="en-US"/>
          </a:p>
        </p:txBody>
      </p:sp>
      <p:sp>
        <p:nvSpPr>
          <p:cNvPr id="9" name="Slide Number Placeholder 8"/>
          <p:cNvSpPr>
            <a:spLocks noGrp="1"/>
          </p:cNvSpPr>
          <p:nvPr>
            <p:ph type="sldNum" sz="quarter" idx="12"/>
          </p:nvPr>
        </p:nvSpPr>
        <p:spPr/>
        <p:txBody>
          <a:bodyPr/>
          <a:lstStyle/>
          <a:p>
            <a:fld id="{04EE0BEF-1265-4D8E-B7D7-66381E808D80}" type="slidenum">
              <a:rPr lang="en-US" altLang="en-US" smtClean="0"/>
              <a:pPr/>
              <a:t>‹#›</a:t>
            </a:fld>
            <a:endParaRPr lang="en-US" altLang="en-US"/>
          </a:p>
        </p:txBody>
      </p:sp>
    </p:spTree>
    <p:extLst>
      <p:ext uri="{BB962C8B-B14F-4D97-AF65-F5344CB8AC3E}">
        <p14:creationId xmlns:p14="http://schemas.microsoft.com/office/powerpoint/2010/main" val="39663283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ltLang="en-US"/>
          </a:p>
        </p:txBody>
      </p:sp>
      <p:sp>
        <p:nvSpPr>
          <p:cNvPr id="4" name="Footer Placeholder 3"/>
          <p:cNvSpPr>
            <a:spLocks noGrp="1"/>
          </p:cNvSpPr>
          <p:nvPr>
            <p:ph type="ftr" sz="quarter" idx="11"/>
          </p:nvPr>
        </p:nvSpPr>
        <p:spPr/>
        <p:txBody>
          <a:bodyPr/>
          <a:lstStyle/>
          <a:p>
            <a:endParaRPr lang="en-US" altLang="en-US"/>
          </a:p>
        </p:txBody>
      </p:sp>
      <p:sp>
        <p:nvSpPr>
          <p:cNvPr id="5" name="Slide Number Placeholder 4"/>
          <p:cNvSpPr>
            <a:spLocks noGrp="1"/>
          </p:cNvSpPr>
          <p:nvPr>
            <p:ph type="sldNum" sz="quarter" idx="12"/>
          </p:nvPr>
        </p:nvSpPr>
        <p:spPr/>
        <p:txBody>
          <a:bodyPr/>
          <a:lstStyle/>
          <a:p>
            <a:fld id="{725EE36C-93FC-4802-B6B4-3F3839DCC13E}" type="slidenum">
              <a:rPr lang="en-US" altLang="en-US" smtClean="0"/>
              <a:pPr/>
              <a:t>‹#›</a:t>
            </a:fld>
            <a:endParaRPr lang="en-US" altLang="en-US"/>
          </a:p>
        </p:txBody>
      </p:sp>
    </p:spTree>
    <p:extLst>
      <p:ext uri="{BB962C8B-B14F-4D97-AF65-F5344CB8AC3E}">
        <p14:creationId xmlns:p14="http://schemas.microsoft.com/office/powerpoint/2010/main" val="26585692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ltLang="en-US"/>
          </a:p>
        </p:txBody>
      </p:sp>
      <p:sp>
        <p:nvSpPr>
          <p:cNvPr id="3" name="Footer Placeholder 2"/>
          <p:cNvSpPr>
            <a:spLocks noGrp="1"/>
          </p:cNvSpPr>
          <p:nvPr>
            <p:ph type="ftr" sz="quarter" idx="11"/>
          </p:nvPr>
        </p:nvSpPr>
        <p:spPr/>
        <p:txBody>
          <a:bodyPr/>
          <a:lstStyle/>
          <a:p>
            <a:endParaRPr lang="en-US" altLang="en-US"/>
          </a:p>
        </p:txBody>
      </p:sp>
      <p:sp>
        <p:nvSpPr>
          <p:cNvPr id="4" name="Slide Number Placeholder 3"/>
          <p:cNvSpPr>
            <a:spLocks noGrp="1"/>
          </p:cNvSpPr>
          <p:nvPr>
            <p:ph type="sldNum" sz="quarter" idx="12"/>
          </p:nvPr>
        </p:nvSpPr>
        <p:spPr/>
        <p:txBody>
          <a:bodyPr/>
          <a:lstStyle/>
          <a:p>
            <a:fld id="{04338583-AE00-41A8-B3B0-882FB59A1F9E}" type="slidenum">
              <a:rPr lang="en-US" altLang="en-US" smtClean="0"/>
              <a:pPr/>
              <a:t>‹#›</a:t>
            </a:fld>
            <a:endParaRPr lang="en-US" altLang="en-US"/>
          </a:p>
        </p:txBody>
      </p:sp>
    </p:spTree>
    <p:extLst>
      <p:ext uri="{BB962C8B-B14F-4D97-AF65-F5344CB8AC3E}">
        <p14:creationId xmlns:p14="http://schemas.microsoft.com/office/powerpoint/2010/main" val="16149046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C5CF974D-A597-445D-B7B2-3D69F3C9841D}" type="slidenum">
              <a:rPr lang="en-US" altLang="en-US" smtClean="0"/>
              <a:pPr/>
              <a:t>‹#›</a:t>
            </a:fld>
            <a:endParaRPr lang="en-US" altLang="en-US"/>
          </a:p>
        </p:txBody>
      </p:sp>
    </p:spTree>
    <p:extLst>
      <p:ext uri="{BB962C8B-B14F-4D97-AF65-F5344CB8AC3E}">
        <p14:creationId xmlns:p14="http://schemas.microsoft.com/office/powerpoint/2010/main" val="4522342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altLang="en-US"/>
          </a:p>
        </p:txBody>
      </p:sp>
      <p:sp>
        <p:nvSpPr>
          <p:cNvPr id="6" name="Footer Placeholder 5"/>
          <p:cNvSpPr>
            <a:spLocks noGrp="1"/>
          </p:cNvSpPr>
          <p:nvPr>
            <p:ph type="ftr" sz="quarter" idx="11"/>
          </p:nvPr>
        </p:nvSpPr>
        <p:spPr/>
        <p:txBody>
          <a:bodyPr/>
          <a:lstStyle/>
          <a:p>
            <a:endParaRPr lang="en-US" altLang="en-US"/>
          </a:p>
        </p:txBody>
      </p:sp>
      <p:sp>
        <p:nvSpPr>
          <p:cNvPr id="7" name="Slide Number Placeholder 6"/>
          <p:cNvSpPr>
            <a:spLocks noGrp="1"/>
          </p:cNvSpPr>
          <p:nvPr>
            <p:ph type="sldNum" sz="quarter" idx="12"/>
          </p:nvPr>
        </p:nvSpPr>
        <p:spPr/>
        <p:txBody>
          <a:bodyPr/>
          <a:lstStyle/>
          <a:p>
            <a:fld id="{B91FE875-E95C-48FC-96B0-78F2BE6BF756}" type="slidenum">
              <a:rPr lang="en-US" altLang="en-US" smtClean="0"/>
              <a:pPr/>
              <a:t>‹#›</a:t>
            </a:fld>
            <a:endParaRPr lang="en-US" altLang="en-US"/>
          </a:p>
        </p:txBody>
      </p:sp>
    </p:spTree>
    <p:extLst>
      <p:ext uri="{BB962C8B-B14F-4D97-AF65-F5344CB8AC3E}">
        <p14:creationId xmlns:p14="http://schemas.microsoft.com/office/powerpoint/2010/main" val="12858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6B387C-2667-4CBF-B37F-8047F8A446FA}" type="slidenum">
              <a:rPr lang="en-US" altLang="en-US" smtClean="0"/>
              <a:pPr/>
              <a:t>‹#›</a:t>
            </a:fld>
            <a:endParaRPr lang="en-US" altLang="en-US"/>
          </a:p>
        </p:txBody>
      </p:sp>
    </p:spTree>
    <p:extLst>
      <p:ext uri="{BB962C8B-B14F-4D97-AF65-F5344CB8AC3E}">
        <p14:creationId xmlns:p14="http://schemas.microsoft.com/office/powerpoint/2010/main" val="29011080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59AE206-7EBA-4D33-8BC9-9D8158553F0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74" name="Straight Connector 73">
            <a:extLst>
              <a:ext uri="{FF2B5EF4-FFF2-40B4-BE49-F238E27FC236}">
                <a16:creationId xmlns:a16="http://schemas.microsoft.com/office/drawing/2014/main" id="{9E8E38ED-369A-44C2-B635-0BED0E48A6E8}"/>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00392" y="4525347"/>
            <a:ext cx="0" cy="1737360"/>
          </a:xfrm>
          <a:prstGeom prst="line">
            <a:avLst/>
          </a:prstGeom>
          <a:ln w="19050" cap="sq">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Oval 75">
            <a:extLst>
              <a:ext uri="{FF2B5EF4-FFF2-40B4-BE49-F238E27FC236}">
                <a16:creationId xmlns:a16="http://schemas.microsoft.com/office/drawing/2014/main" id="{B672F332-AF08-46C6-94F0-77684310D7B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95001" y="2466604"/>
            <a:ext cx="962395" cy="96239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Oval 77">
            <a:extLst>
              <a:ext uri="{FF2B5EF4-FFF2-40B4-BE49-F238E27FC236}">
                <a16:creationId xmlns:a16="http://schemas.microsoft.com/office/drawing/2014/main" id="{34244EF8-D73A-40E1-BE73-D46E6B4B04ED}"/>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5829" y="2327988"/>
            <a:ext cx="293695" cy="29369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AB84D7E8-4ECB-42D7-ADBF-01689B0F24AE}"/>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92113" y="0"/>
            <a:ext cx="5699887" cy="4059244"/>
          </a:xfrm>
          <a:custGeom>
            <a:avLst/>
            <a:gdLst>
              <a:gd name="connsiteX0" fmla="*/ 0 w 5699887"/>
              <a:gd name="connsiteY0" fmla="*/ 0 h 4059244"/>
              <a:gd name="connsiteX1" fmla="*/ 5699887 w 5699887"/>
              <a:gd name="connsiteY1" fmla="*/ 0 h 4059244"/>
              <a:gd name="connsiteX2" fmla="*/ 5699887 w 5699887"/>
              <a:gd name="connsiteY2" fmla="*/ 3944096 h 4059244"/>
              <a:gd name="connsiteX3" fmla="*/ 5525775 w 5699887"/>
              <a:gd name="connsiteY3" fmla="*/ 3980429 h 4059244"/>
              <a:gd name="connsiteX4" fmla="*/ 4663256 w 5699887"/>
              <a:gd name="connsiteY4" fmla="*/ 4059244 h 4059244"/>
              <a:gd name="connsiteX5" fmla="*/ 8566 w 5699887"/>
              <a:gd name="connsiteY5" fmla="*/ 67422 h 4059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99887" h="4059244">
                <a:moveTo>
                  <a:pt x="0" y="0"/>
                </a:moveTo>
                <a:lnTo>
                  <a:pt x="5699887" y="0"/>
                </a:lnTo>
                <a:lnTo>
                  <a:pt x="5699887" y="3944096"/>
                </a:lnTo>
                <a:lnTo>
                  <a:pt x="5525775" y="3980429"/>
                </a:lnTo>
                <a:cubicBezTo>
                  <a:pt x="5246154" y="4032190"/>
                  <a:pt x="4957865" y="4059244"/>
                  <a:pt x="4663256" y="4059244"/>
                </a:cubicBezTo>
                <a:cubicBezTo>
                  <a:pt x="2306390" y="4059244"/>
                  <a:pt x="353936" y="2327747"/>
                  <a:pt x="8566" y="67422"/>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2" name="Oval 81">
            <a:extLst>
              <a:ext uri="{FF2B5EF4-FFF2-40B4-BE49-F238E27FC236}">
                <a16:creationId xmlns:a16="http://schemas.microsoft.com/office/drawing/2014/main" id="{6437D937-A7F1-4011-92B4-328E5BE1B1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567" y="620480"/>
            <a:ext cx="2243800" cy="224379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close up of a logo&#10;&#10;Description generated with high confidence">
            <a:extLst>
              <a:ext uri="{FF2B5EF4-FFF2-40B4-BE49-F238E27FC236}">
                <a16:creationId xmlns:a16="http://schemas.microsoft.com/office/drawing/2014/main" id="{33134B0B-2CAD-4A86-B5EF-0AA0EEAFEC76}"/>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
        <p:nvSpPr>
          <p:cNvPr id="36866" name="Rectangle 2">
            <a:extLst>
              <a:ext uri="{FF2B5EF4-FFF2-40B4-BE49-F238E27FC236}">
                <a16:creationId xmlns:a16="http://schemas.microsoft.com/office/drawing/2014/main" id="{C0570AE5-CCEB-43A4-A493-0783B65B48C7}"/>
              </a:ext>
            </a:extLst>
          </p:cNvPr>
          <p:cNvSpPr>
            <a:spLocks noGrp="1" noChangeArrowheads="1"/>
          </p:cNvSpPr>
          <p:nvPr>
            <p:ph type="ctrTitle"/>
          </p:nvPr>
        </p:nvSpPr>
        <p:spPr>
          <a:xfrm>
            <a:off x="642257" y="4525347"/>
            <a:ext cx="6939722" cy="1737360"/>
          </a:xfrm>
        </p:spPr>
        <p:txBody>
          <a:bodyPr anchor="ctr">
            <a:normAutofit/>
          </a:bodyPr>
          <a:lstStyle/>
          <a:p>
            <a:pPr algn="r"/>
            <a:r>
              <a:rPr lang="en-US" altLang="en-US" b="1" dirty="0">
                <a:latin typeface="Arial Narrow" panose="020B0606020202030204" pitchFamily="34" charset="0"/>
              </a:rPr>
              <a:t>Marriage, Divorce</a:t>
            </a:r>
            <a:br>
              <a:rPr lang="en-US" altLang="en-US" b="1" dirty="0">
                <a:latin typeface="Arial Narrow" panose="020B0606020202030204" pitchFamily="34" charset="0"/>
              </a:rPr>
            </a:br>
            <a:r>
              <a:rPr lang="en-US" altLang="en-US" b="1" dirty="0">
                <a:latin typeface="Arial Narrow" panose="020B0606020202030204" pitchFamily="34" charset="0"/>
              </a:rPr>
              <a:t>and Remarriage </a:t>
            </a:r>
            <a:r>
              <a:rPr lang="en-US" altLang="en-US" sz="4400" b="1" dirty="0">
                <a:latin typeface="Arial Narrow" panose="020B0606020202030204" pitchFamily="34" charset="0"/>
              </a:rPr>
              <a:t>(#2)</a:t>
            </a:r>
          </a:p>
        </p:txBody>
      </p:sp>
      <p:sp>
        <p:nvSpPr>
          <p:cNvPr id="13" name="Rectangle 3">
            <a:extLst>
              <a:ext uri="{FF2B5EF4-FFF2-40B4-BE49-F238E27FC236}">
                <a16:creationId xmlns:a16="http://schemas.microsoft.com/office/drawing/2014/main" id="{B0AE37EE-8A3F-4E01-A497-C1DE9AB41727}"/>
              </a:ext>
            </a:extLst>
          </p:cNvPr>
          <p:cNvSpPr>
            <a:spLocks noGrp="1" noChangeArrowheads="1"/>
          </p:cNvSpPr>
          <p:nvPr>
            <p:ph type="subTitle" idx="1"/>
          </p:nvPr>
        </p:nvSpPr>
        <p:spPr>
          <a:xfrm>
            <a:off x="8050762" y="4525347"/>
            <a:ext cx="3211288" cy="1737360"/>
          </a:xfrm>
        </p:spPr>
        <p:txBody>
          <a:bodyPr anchor="ctr">
            <a:normAutofit/>
          </a:bodyPr>
          <a:lstStyle/>
          <a:p>
            <a:pPr algn="l"/>
            <a:r>
              <a:rPr lang="en-US" altLang="en-US" sz="3200" b="1" dirty="0">
                <a:latin typeface="Arial Narrow" panose="020B0606020202030204" pitchFamily="34" charset="0"/>
              </a:rPr>
              <a:t>The Bible Pattern</a:t>
            </a:r>
          </a:p>
          <a:p>
            <a:pPr algn="l"/>
            <a:r>
              <a:rPr lang="en-US" altLang="en-US" sz="3200" b="1" i="1" dirty="0">
                <a:latin typeface="Arial Narrow" panose="020B0606020202030204" pitchFamily="34" charset="0"/>
              </a:rPr>
              <a:t>versus</a:t>
            </a:r>
          </a:p>
          <a:p>
            <a:pPr algn="l"/>
            <a:r>
              <a:rPr lang="en-US" altLang="en-US" sz="3200" b="1" dirty="0">
                <a:latin typeface="Arial Narrow" panose="020B0606020202030204" pitchFamily="34" charset="0"/>
              </a:rPr>
              <a:t>A False Pattern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1" name="Rectangle 3">
            <a:extLst>
              <a:ext uri="{FF2B5EF4-FFF2-40B4-BE49-F238E27FC236}">
                <a16:creationId xmlns:a16="http://schemas.microsoft.com/office/drawing/2014/main" id="{6E867371-ED3A-4264-971B-933D5D165992}"/>
              </a:ext>
            </a:extLst>
          </p:cNvPr>
          <p:cNvSpPr>
            <a:spLocks noGrp="1" noChangeArrowheads="1"/>
          </p:cNvSpPr>
          <p:nvPr>
            <p:ph idx="1"/>
          </p:nvPr>
        </p:nvSpPr>
        <p:spPr>
          <a:xfrm>
            <a:off x="457200" y="2362200"/>
            <a:ext cx="11277600" cy="4038600"/>
          </a:xfrm>
          <a:effectLst/>
        </p:spPr>
        <p:txBody>
          <a:bodyPr/>
          <a:lstStyle/>
          <a:p>
            <a:pPr>
              <a:lnSpc>
                <a:spcPct val="100000"/>
              </a:lnSpc>
              <a:buFontTx/>
              <a:buNone/>
            </a:pPr>
            <a:r>
              <a:rPr lang="en-US" altLang="en-US" sz="4000" b="1" i="1" dirty="0">
                <a:solidFill>
                  <a:srgbClr val="0000FF"/>
                </a:solidFill>
                <a:latin typeface="Arial Narrow" panose="020B0606020202030204" pitchFamily="34" charset="0"/>
              </a:rPr>
              <a:t>THE GOSPEL OF CHRIST…</a:t>
            </a:r>
          </a:p>
          <a:p>
            <a:pPr lvl="1">
              <a:lnSpc>
                <a:spcPct val="100000"/>
              </a:lnSpc>
            </a:pPr>
            <a:r>
              <a:rPr lang="en-US" altLang="en-US" sz="3600" b="1" dirty="0">
                <a:latin typeface="Arial Narrow" panose="020B0606020202030204" pitchFamily="34" charset="0"/>
              </a:rPr>
              <a:t>Is the means by which Christ exercises universal rule </a:t>
            </a:r>
            <a:br>
              <a:rPr lang="en-US" altLang="en-US" sz="3600" b="1" dirty="0">
                <a:latin typeface="Arial Narrow" panose="020B0606020202030204" pitchFamily="34" charset="0"/>
              </a:rPr>
            </a:br>
            <a:r>
              <a:rPr lang="en-US" altLang="en-US" sz="3600" b="1" i="1" dirty="0">
                <a:latin typeface="Arial Narrow" panose="020B0606020202030204" pitchFamily="34" charset="0"/>
              </a:rPr>
              <a:t>(Psalm 110:1-3; Matthew 28:18-19; Hebrews 1:1-3)</a:t>
            </a:r>
          </a:p>
          <a:p>
            <a:pPr lvl="1">
              <a:lnSpc>
                <a:spcPct val="100000"/>
              </a:lnSpc>
            </a:pPr>
            <a:r>
              <a:rPr lang="en-US" altLang="en-US" sz="3600" b="1" dirty="0">
                <a:latin typeface="Arial Narrow" panose="020B0606020202030204" pitchFamily="34" charset="0"/>
              </a:rPr>
              <a:t>Convicts all sinners </a:t>
            </a:r>
            <a:r>
              <a:rPr lang="en-US" altLang="en-US" sz="3600" b="1" i="1" dirty="0">
                <a:latin typeface="Arial Narrow" panose="020B0606020202030204" pitchFamily="34" charset="0"/>
              </a:rPr>
              <a:t>(John 16:8-13; 1 Timothy 1:8-11)</a:t>
            </a:r>
            <a:endParaRPr lang="en-US" altLang="en-US" sz="3600" b="1" dirty="0">
              <a:latin typeface="Arial Narrow" panose="020B0606020202030204" pitchFamily="34" charset="0"/>
            </a:endParaRPr>
          </a:p>
          <a:p>
            <a:pPr lvl="1">
              <a:lnSpc>
                <a:spcPct val="100000"/>
              </a:lnSpc>
            </a:pPr>
            <a:r>
              <a:rPr lang="en-US" altLang="en-US" sz="3600" b="1" dirty="0">
                <a:latin typeface="Arial Narrow" panose="020B0606020202030204" pitchFamily="34" charset="0"/>
              </a:rPr>
              <a:t>Commands all to repent </a:t>
            </a:r>
            <a:r>
              <a:rPr lang="en-US" altLang="en-US" sz="3600" b="1" i="1" dirty="0">
                <a:latin typeface="Arial Narrow" panose="020B0606020202030204" pitchFamily="34" charset="0"/>
              </a:rPr>
              <a:t>(Acts 17:30-31)</a:t>
            </a:r>
          </a:p>
          <a:p>
            <a:pPr lvl="1">
              <a:lnSpc>
                <a:spcPct val="100000"/>
              </a:lnSpc>
            </a:pPr>
            <a:r>
              <a:rPr lang="en-US" altLang="en-US" sz="3600" b="1" dirty="0">
                <a:latin typeface="Arial Narrow" panose="020B0606020202030204" pitchFamily="34" charset="0"/>
              </a:rPr>
              <a:t>Judges all since the cross </a:t>
            </a:r>
            <a:r>
              <a:rPr lang="en-US" altLang="en-US" sz="3600" b="1" i="1" dirty="0">
                <a:latin typeface="Arial Narrow" panose="020B0606020202030204" pitchFamily="34" charset="0"/>
              </a:rPr>
              <a:t>(Romans 2:16; 1 Peter 4:4-6)</a:t>
            </a:r>
          </a:p>
        </p:txBody>
      </p:sp>
      <p:sp>
        <p:nvSpPr>
          <p:cNvPr id="4" name="Slide Number Placeholder 5">
            <a:extLst>
              <a:ext uri="{FF2B5EF4-FFF2-40B4-BE49-F238E27FC236}">
                <a16:creationId xmlns:a16="http://schemas.microsoft.com/office/drawing/2014/main" id="{4C38EA90-444E-4329-B0DB-7181AF58DB6D}"/>
              </a:ext>
            </a:extLst>
          </p:cNvPr>
          <p:cNvSpPr>
            <a:spLocks noGrp="1"/>
          </p:cNvSpPr>
          <p:nvPr>
            <p:ph type="sldNum" sz="quarter" idx="12"/>
          </p:nvPr>
        </p:nvSpPr>
        <p:spPr>
          <a:xfrm>
            <a:off x="9437077" y="6516321"/>
            <a:ext cx="2602523" cy="365125"/>
          </a:xfrm>
        </p:spPr>
        <p:txBody>
          <a:bodyPr vert="horz" lIns="91440" tIns="45720" rIns="91440" bIns="45720" rtlCol="0" anchor="ctr"/>
          <a:lstStyle/>
          <a:p>
            <a:fld id="{034A9AB5-0D46-465C-B585-A64E848A047E}" type="slidenum">
              <a:rPr lang="en-US" altLang="en-US">
                <a:solidFill>
                  <a:schemeClr val="tx1"/>
                </a:solidFill>
                <a:latin typeface="Arial Narrow" panose="020B0606020202030204" pitchFamily="34" charset="0"/>
              </a:rPr>
              <a:pPr/>
              <a:t>10</a:t>
            </a:fld>
            <a:endParaRPr lang="en-US" altLang="en-US" dirty="0">
              <a:solidFill>
                <a:schemeClr val="tx1"/>
              </a:solidFill>
              <a:latin typeface="Arial Narrow" panose="020B0606020202030204" pitchFamily="34" charset="0"/>
            </a:endParaRPr>
          </a:p>
        </p:txBody>
      </p:sp>
      <p:sp>
        <p:nvSpPr>
          <p:cNvPr id="5" name="Rectangle 2">
            <a:extLst>
              <a:ext uri="{FF2B5EF4-FFF2-40B4-BE49-F238E27FC236}">
                <a16:creationId xmlns:a16="http://schemas.microsoft.com/office/drawing/2014/main" id="{B59E48B6-7602-4D03-AA01-DF7FA1631E3A}"/>
              </a:ext>
            </a:extLst>
          </p:cNvPr>
          <p:cNvSpPr txBox="1">
            <a:spLocks noChangeArrowheads="1"/>
          </p:cNvSpPr>
          <p:nvPr/>
        </p:nvSpPr>
        <p:spPr>
          <a:xfrm>
            <a:off x="457200" y="260591"/>
            <a:ext cx="10058400" cy="1720610"/>
          </a:xfrm>
          <a:prstGeom prst="rect">
            <a:avLst/>
          </a:prstGeom>
          <a:ln w="57150" cmpd="thickThin">
            <a:solidFill>
              <a:schemeClr val="tx1"/>
            </a:solidFill>
            <a:miter lim="800000"/>
            <a:headEnd/>
            <a:tailEnd/>
          </a:ln>
          <a:effectLst>
            <a:outerShdw dist="35921" dir="2700000" algn="ctr" rotWithShape="0">
              <a:schemeClr val="bg2"/>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sz="4800" b="1" dirty="0">
                <a:latin typeface="Arial Narrow" panose="020B0606020202030204" pitchFamily="34" charset="0"/>
              </a:rPr>
              <a:t>All People are Under and Answerable to the Gospel of Christ</a:t>
            </a:r>
            <a:endParaRPr lang="en-US" altLang="en-US" dirty="0">
              <a:solidFill>
                <a:srgbClr val="CC0000"/>
              </a:solidFill>
            </a:endParaRPr>
          </a:p>
        </p:txBody>
      </p:sp>
      <p:pic>
        <p:nvPicPr>
          <p:cNvPr id="6" name="Picture 5" descr="A close up of a logo&#10;&#10;Description generated with high confidence">
            <a:extLst>
              <a:ext uri="{FF2B5EF4-FFF2-40B4-BE49-F238E27FC236}">
                <a16:creationId xmlns:a16="http://schemas.microsoft.com/office/drawing/2014/main" id="{CD329EA5-5D71-49BA-9444-D706AD8B4F05}"/>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36" fill="hold" grpId="0" nodeType="afterEffect">
                                  <p:stCondLst>
                                    <p:cond delay="500"/>
                                  </p:stCondLst>
                                  <p:childTnLst>
                                    <p:set>
                                      <p:cBhvr>
                                        <p:cTn id="6" dur="1" fill="hold">
                                          <p:stCondLst>
                                            <p:cond delay="0"/>
                                          </p:stCondLst>
                                        </p:cTn>
                                        <p:tgtEl>
                                          <p:spTgt spid="17411">
                                            <p:txEl>
                                              <p:pRg st="0" end="0"/>
                                            </p:txEl>
                                          </p:spTgt>
                                        </p:tgtEl>
                                        <p:attrNameLst>
                                          <p:attrName>style.visibility</p:attrName>
                                        </p:attrNameLst>
                                      </p:cBhvr>
                                      <p:to>
                                        <p:strVal val="visible"/>
                                      </p:to>
                                    </p:set>
                                    <p:anim calcmode="lin" valueType="num">
                                      <p:cBhvr>
                                        <p:cTn id="7" dur="1000" fill="hold"/>
                                        <p:tgtEl>
                                          <p:spTgt spid="17411">
                                            <p:txEl>
                                              <p:pRg st="0" end="0"/>
                                            </p:txEl>
                                          </p:spTgt>
                                        </p:tgtEl>
                                        <p:attrNameLst>
                                          <p:attrName>ppt_w</p:attrName>
                                        </p:attrNameLst>
                                      </p:cBhvr>
                                      <p:tavLst>
                                        <p:tav tm="0">
                                          <p:val>
                                            <p:strVal val="(6*min(max(#ppt_w*#ppt_h,.3),1)-7.4)/-.7*#ppt_w"/>
                                          </p:val>
                                        </p:tav>
                                        <p:tav tm="100000">
                                          <p:val>
                                            <p:strVal val="#ppt_w"/>
                                          </p:val>
                                        </p:tav>
                                      </p:tavLst>
                                    </p:anim>
                                    <p:anim calcmode="lin" valueType="num">
                                      <p:cBhvr>
                                        <p:cTn id="8" dur="1000" fill="hold"/>
                                        <p:tgtEl>
                                          <p:spTgt spid="17411">
                                            <p:txEl>
                                              <p:pRg st="0" end="0"/>
                                            </p:txEl>
                                          </p:spTgt>
                                        </p:tgtEl>
                                        <p:attrNameLst>
                                          <p:attrName>ppt_h</p:attrName>
                                        </p:attrNameLst>
                                      </p:cBhvr>
                                      <p:tavLst>
                                        <p:tav tm="0">
                                          <p:val>
                                            <p:strVal val="(6*min(max(#ppt_w*#ppt_h,.3),1)-7.4)/-.7*#ppt_h"/>
                                          </p:val>
                                        </p:tav>
                                        <p:tav tm="100000">
                                          <p:val>
                                            <p:strVal val="#ppt_h"/>
                                          </p:val>
                                        </p:tav>
                                      </p:tavLst>
                                    </p:anim>
                                    <p:anim calcmode="lin" valueType="num">
                                      <p:cBhvr>
                                        <p:cTn id="9" dur="1000" fill="hold"/>
                                        <p:tgtEl>
                                          <p:spTgt spid="17411">
                                            <p:txEl>
                                              <p:pRg st="0" end="0"/>
                                            </p:txEl>
                                          </p:spTgt>
                                        </p:tgtEl>
                                        <p:attrNameLst>
                                          <p:attrName>ppt_x</p:attrName>
                                        </p:attrNameLst>
                                      </p:cBhvr>
                                      <p:tavLst>
                                        <p:tav tm="0">
                                          <p:val>
                                            <p:fltVal val="0.5"/>
                                          </p:val>
                                        </p:tav>
                                        <p:tav tm="100000">
                                          <p:val>
                                            <p:strVal val="#ppt_x"/>
                                          </p:val>
                                        </p:tav>
                                      </p:tavLst>
                                    </p:anim>
                                    <p:anim calcmode="lin" valueType="num">
                                      <p:cBhvr>
                                        <p:cTn id="10" dur="1000" fill="hold"/>
                                        <p:tgtEl>
                                          <p:spTgt spid="17411">
                                            <p:txEl>
                                              <p:pRg st="0" end="0"/>
                                            </p:txEl>
                                          </p:spTgt>
                                        </p:tgtEl>
                                        <p:attrNameLst>
                                          <p:attrName>ppt_y</p:attrName>
                                        </p:attrNameLst>
                                      </p:cBhvr>
                                      <p:tavLst>
                                        <p:tav tm="0">
                                          <p:val>
                                            <p:strVal val="1+(6*min(max(#ppt_w*#ppt_h,.3),1)-7.4)/-.7*#ppt_h/2"/>
                                          </p:val>
                                        </p:tav>
                                        <p:tav tm="100000">
                                          <p:val>
                                            <p:strVal val="#ppt_y"/>
                                          </p:val>
                                        </p:tav>
                                      </p:tavLst>
                                    </p:anim>
                                  </p:childTnLst>
                                </p:cTn>
                              </p:par>
                            </p:childTnLst>
                          </p:cTn>
                        </p:par>
                        <p:par>
                          <p:cTn id="11" fill="hold" nodeType="withGroup">
                            <p:stCondLst>
                              <p:cond delay="1500"/>
                            </p:stCondLst>
                            <p:childTnLst>
                              <p:par>
                                <p:cTn id="12" presetID="23" presetClass="entr" presetSubtype="36" fill="hold" grpId="0" nodeType="afterEffect">
                                  <p:stCondLst>
                                    <p:cond delay="0"/>
                                  </p:stCondLst>
                                  <p:childTnLst>
                                    <p:set>
                                      <p:cBhvr>
                                        <p:cTn id="13" dur="1" fill="hold">
                                          <p:stCondLst>
                                            <p:cond delay="0"/>
                                          </p:stCondLst>
                                        </p:cTn>
                                        <p:tgtEl>
                                          <p:spTgt spid="17411">
                                            <p:txEl>
                                              <p:pRg st="1" end="1"/>
                                            </p:txEl>
                                          </p:spTgt>
                                        </p:tgtEl>
                                        <p:attrNameLst>
                                          <p:attrName>style.visibility</p:attrName>
                                        </p:attrNameLst>
                                      </p:cBhvr>
                                      <p:to>
                                        <p:strVal val="visible"/>
                                      </p:to>
                                    </p:set>
                                    <p:anim calcmode="lin" valueType="num">
                                      <p:cBhvr>
                                        <p:cTn id="14" dur="1000" fill="hold"/>
                                        <p:tgtEl>
                                          <p:spTgt spid="17411">
                                            <p:txEl>
                                              <p:pRg st="1" end="1"/>
                                            </p:txEl>
                                          </p:spTgt>
                                        </p:tgtEl>
                                        <p:attrNameLst>
                                          <p:attrName>ppt_w</p:attrName>
                                        </p:attrNameLst>
                                      </p:cBhvr>
                                      <p:tavLst>
                                        <p:tav tm="0">
                                          <p:val>
                                            <p:strVal val="(6*min(max(#ppt_w*#ppt_h,.3),1)-7.4)/-.7*#ppt_w"/>
                                          </p:val>
                                        </p:tav>
                                        <p:tav tm="100000">
                                          <p:val>
                                            <p:strVal val="#ppt_w"/>
                                          </p:val>
                                        </p:tav>
                                      </p:tavLst>
                                    </p:anim>
                                    <p:anim calcmode="lin" valueType="num">
                                      <p:cBhvr>
                                        <p:cTn id="15" dur="1000" fill="hold"/>
                                        <p:tgtEl>
                                          <p:spTgt spid="17411">
                                            <p:txEl>
                                              <p:pRg st="1" end="1"/>
                                            </p:txEl>
                                          </p:spTgt>
                                        </p:tgtEl>
                                        <p:attrNameLst>
                                          <p:attrName>ppt_h</p:attrName>
                                        </p:attrNameLst>
                                      </p:cBhvr>
                                      <p:tavLst>
                                        <p:tav tm="0">
                                          <p:val>
                                            <p:strVal val="(6*min(max(#ppt_w*#ppt_h,.3),1)-7.4)/-.7*#ppt_h"/>
                                          </p:val>
                                        </p:tav>
                                        <p:tav tm="100000">
                                          <p:val>
                                            <p:strVal val="#ppt_h"/>
                                          </p:val>
                                        </p:tav>
                                      </p:tavLst>
                                    </p:anim>
                                    <p:anim calcmode="lin" valueType="num">
                                      <p:cBhvr>
                                        <p:cTn id="16" dur="1000" fill="hold"/>
                                        <p:tgtEl>
                                          <p:spTgt spid="17411">
                                            <p:txEl>
                                              <p:pRg st="1" end="1"/>
                                            </p:txEl>
                                          </p:spTgt>
                                        </p:tgtEl>
                                        <p:attrNameLst>
                                          <p:attrName>ppt_x</p:attrName>
                                        </p:attrNameLst>
                                      </p:cBhvr>
                                      <p:tavLst>
                                        <p:tav tm="0">
                                          <p:val>
                                            <p:fltVal val="0.5"/>
                                          </p:val>
                                        </p:tav>
                                        <p:tav tm="100000">
                                          <p:val>
                                            <p:strVal val="#ppt_x"/>
                                          </p:val>
                                        </p:tav>
                                      </p:tavLst>
                                    </p:anim>
                                    <p:anim calcmode="lin" valueType="num">
                                      <p:cBhvr>
                                        <p:cTn id="17" dur="1000" fill="hold"/>
                                        <p:tgtEl>
                                          <p:spTgt spid="17411">
                                            <p:txEl>
                                              <p:pRg st="1" end="1"/>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3" presetClass="entr" presetSubtype="36" fill="hold" grpId="0" nodeType="clickEffect">
                                  <p:stCondLst>
                                    <p:cond delay="0"/>
                                  </p:stCondLst>
                                  <p:childTnLst>
                                    <p:set>
                                      <p:cBhvr>
                                        <p:cTn id="21" dur="1" fill="hold">
                                          <p:stCondLst>
                                            <p:cond delay="0"/>
                                          </p:stCondLst>
                                        </p:cTn>
                                        <p:tgtEl>
                                          <p:spTgt spid="17411">
                                            <p:txEl>
                                              <p:pRg st="2" end="2"/>
                                            </p:txEl>
                                          </p:spTgt>
                                        </p:tgtEl>
                                        <p:attrNameLst>
                                          <p:attrName>style.visibility</p:attrName>
                                        </p:attrNameLst>
                                      </p:cBhvr>
                                      <p:to>
                                        <p:strVal val="visible"/>
                                      </p:to>
                                    </p:set>
                                    <p:anim calcmode="lin" valueType="num">
                                      <p:cBhvr>
                                        <p:cTn id="22" dur="1000" fill="hold"/>
                                        <p:tgtEl>
                                          <p:spTgt spid="17411">
                                            <p:txEl>
                                              <p:pRg st="2" end="2"/>
                                            </p:txEl>
                                          </p:spTgt>
                                        </p:tgtEl>
                                        <p:attrNameLst>
                                          <p:attrName>ppt_w</p:attrName>
                                        </p:attrNameLst>
                                      </p:cBhvr>
                                      <p:tavLst>
                                        <p:tav tm="0">
                                          <p:val>
                                            <p:strVal val="(6*min(max(#ppt_w*#ppt_h,.3),1)-7.4)/-.7*#ppt_w"/>
                                          </p:val>
                                        </p:tav>
                                        <p:tav tm="100000">
                                          <p:val>
                                            <p:strVal val="#ppt_w"/>
                                          </p:val>
                                        </p:tav>
                                      </p:tavLst>
                                    </p:anim>
                                    <p:anim calcmode="lin" valueType="num">
                                      <p:cBhvr>
                                        <p:cTn id="23" dur="1000" fill="hold"/>
                                        <p:tgtEl>
                                          <p:spTgt spid="17411">
                                            <p:txEl>
                                              <p:pRg st="2" end="2"/>
                                            </p:txEl>
                                          </p:spTgt>
                                        </p:tgtEl>
                                        <p:attrNameLst>
                                          <p:attrName>ppt_h</p:attrName>
                                        </p:attrNameLst>
                                      </p:cBhvr>
                                      <p:tavLst>
                                        <p:tav tm="0">
                                          <p:val>
                                            <p:strVal val="(6*min(max(#ppt_w*#ppt_h,.3),1)-7.4)/-.7*#ppt_h"/>
                                          </p:val>
                                        </p:tav>
                                        <p:tav tm="100000">
                                          <p:val>
                                            <p:strVal val="#ppt_h"/>
                                          </p:val>
                                        </p:tav>
                                      </p:tavLst>
                                    </p:anim>
                                    <p:anim calcmode="lin" valueType="num">
                                      <p:cBhvr>
                                        <p:cTn id="24" dur="1000" fill="hold"/>
                                        <p:tgtEl>
                                          <p:spTgt spid="17411">
                                            <p:txEl>
                                              <p:pRg st="2" end="2"/>
                                            </p:txEl>
                                          </p:spTgt>
                                        </p:tgtEl>
                                        <p:attrNameLst>
                                          <p:attrName>ppt_x</p:attrName>
                                        </p:attrNameLst>
                                      </p:cBhvr>
                                      <p:tavLst>
                                        <p:tav tm="0">
                                          <p:val>
                                            <p:fltVal val="0.5"/>
                                          </p:val>
                                        </p:tav>
                                        <p:tav tm="100000">
                                          <p:val>
                                            <p:strVal val="#ppt_x"/>
                                          </p:val>
                                        </p:tav>
                                      </p:tavLst>
                                    </p:anim>
                                    <p:anim calcmode="lin" valueType="num">
                                      <p:cBhvr>
                                        <p:cTn id="25" dur="1000" fill="hold"/>
                                        <p:tgtEl>
                                          <p:spTgt spid="17411">
                                            <p:txEl>
                                              <p:pRg st="2" end="2"/>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3" presetClass="entr" presetSubtype="36" fill="hold" grpId="0" nodeType="clickEffect">
                                  <p:stCondLst>
                                    <p:cond delay="0"/>
                                  </p:stCondLst>
                                  <p:childTnLst>
                                    <p:set>
                                      <p:cBhvr>
                                        <p:cTn id="29" dur="1" fill="hold">
                                          <p:stCondLst>
                                            <p:cond delay="0"/>
                                          </p:stCondLst>
                                        </p:cTn>
                                        <p:tgtEl>
                                          <p:spTgt spid="17411">
                                            <p:txEl>
                                              <p:pRg st="3" end="3"/>
                                            </p:txEl>
                                          </p:spTgt>
                                        </p:tgtEl>
                                        <p:attrNameLst>
                                          <p:attrName>style.visibility</p:attrName>
                                        </p:attrNameLst>
                                      </p:cBhvr>
                                      <p:to>
                                        <p:strVal val="visible"/>
                                      </p:to>
                                    </p:set>
                                    <p:anim calcmode="lin" valueType="num">
                                      <p:cBhvr>
                                        <p:cTn id="30" dur="1000" fill="hold"/>
                                        <p:tgtEl>
                                          <p:spTgt spid="17411">
                                            <p:txEl>
                                              <p:pRg st="3" end="3"/>
                                            </p:txEl>
                                          </p:spTgt>
                                        </p:tgtEl>
                                        <p:attrNameLst>
                                          <p:attrName>ppt_w</p:attrName>
                                        </p:attrNameLst>
                                      </p:cBhvr>
                                      <p:tavLst>
                                        <p:tav tm="0">
                                          <p:val>
                                            <p:strVal val="(6*min(max(#ppt_w*#ppt_h,.3),1)-7.4)/-.7*#ppt_w"/>
                                          </p:val>
                                        </p:tav>
                                        <p:tav tm="100000">
                                          <p:val>
                                            <p:strVal val="#ppt_w"/>
                                          </p:val>
                                        </p:tav>
                                      </p:tavLst>
                                    </p:anim>
                                    <p:anim calcmode="lin" valueType="num">
                                      <p:cBhvr>
                                        <p:cTn id="31" dur="1000" fill="hold"/>
                                        <p:tgtEl>
                                          <p:spTgt spid="17411">
                                            <p:txEl>
                                              <p:pRg st="3" end="3"/>
                                            </p:txEl>
                                          </p:spTgt>
                                        </p:tgtEl>
                                        <p:attrNameLst>
                                          <p:attrName>ppt_h</p:attrName>
                                        </p:attrNameLst>
                                      </p:cBhvr>
                                      <p:tavLst>
                                        <p:tav tm="0">
                                          <p:val>
                                            <p:strVal val="(6*min(max(#ppt_w*#ppt_h,.3),1)-7.4)/-.7*#ppt_h"/>
                                          </p:val>
                                        </p:tav>
                                        <p:tav tm="100000">
                                          <p:val>
                                            <p:strVal val="#ppt_h"/>
                                          </p:val>
                                        </p:tav>
                                      </p:tavLst>
                                    </p:anim>
                                    <p:anim calcmode="lin" valueType="num">
                                      <p:cBhvr>
                                        <p:cTn id="32" dur="1000" fill="hold"/>
                                        <p:tgtEl>
                                          <p:spTgt spid="17411">
                                            <p:txEl>
                                              <p:pRg st="3" end="3"/>
                                            </p:txEl>
                                          </p:spTgt>
                                        </p:tgtEl>
                                        <p:attrNameLst>
                                          <p:attrName>ppt_x</p:attrName>
                                        </p:attrNameLst>
                                      </p:cBhvr>
                                      <p:tavLst>
                                        <p:tav tm="0">
                                          <p:val>
                                            <p:fltVal val="0.5"/>
                                          </p:val>
                                        </p:tav>
                                        <p:tav tm="100000">
                                          <p:val>
                                            <p:strVal val="#ppt_x"/>
                                          </p:val>
                                        </p:tav>
                                      </p:tavLst>
                                    </p:anim>
                                    <p:anim calcmode="lin" valueType="num">
                                      <p:cBhvr>
                                        <p:cTn id="33" dur="1000" fill="hold"/>
                                        <p:tgtEl>
                                          <p:spTgt spid="17411">
                                            <p:txEl>
                                              <p:pRg st="3" end="3"/>
                                            </p:txEl>
                                          </p:spTgt>
                                        </p:tgtEl>
                                        <p:attrNameLst>
                                          <p:attrName>ppt_y</p:attrName>
                                        </p:attrNameLst>
                                      </p:cBhvr>
                                      <p:tavLst>
                                        <p:tav tm="0">
                                          <p:val>
                                            <p:strVal val="1+(6*min(max(#ppt_w*#ppt_h,.3),1)-7.4)/-.7*#ppt_h/2"/>
                                          </p:val>
                                        </p:tav>
                                        <p:tav tm="100000">
                                          <p:val>
                                            <p:strVal val="#ppt_y"/>
                                          </p:val>
                                        </p:tav>
                                      </p:tavLst>
                                    </p:anim>
                                  </p:childTnLst>
                                </p:cTn>
                              </p:par>
                            </p:childTnLst>
                          </p:cTn>
                        </p:par>
                      </p:childTnLst>
                    </p:cTn>
                  </p:par>
                  <p:par>
                    <p:cTn id="34" fill="hold" nodeType="clickPar">
                      <p:stCondLst>
                        <p:cond delay="indefinite"/>
                      </p:stCondLst>
                      <p:childTnLst>
                        <p:par>
                          <p:cTn id="35" fill="hold" nodeType="withGroup">
                            <p:stCondLst>
                              <p:cond delay="0"/>
                            </p:stCondLst>
                            <p:childTnLst>
                              <p:par>
                                <p:cTn id="36" presetID="23" presetClass="entr" presetSubtype="36" fill="hold" grpId="0" nodeType="clickEffect">
                                  <p:stCondLst>
                                    <p:cond delay="0"/>
                                  </p:stCondLst>
                                  <p:childTnLst>
                                    <p:set>
                                      <p:cBhvr>
                                        <p:cTn id="37" dur="1" fill="hold">
                                          <p:stCondLst>
                                            <p:cond delay="0"/>
                                          </p:stCondLst>
                                        </p:cTn>
                                        <p:tgtEl>
                                          <p:spTgt spid="17411">
                                            <p:txEl>
                                              <p:pRg st="4" end="4"/>
                                            </p:txEl>
                                          </p:spTgt>
                                        </p:tgtEl>
                                        <p:attrNameLst>
                                          <p:attrName>style.visibility</p:attrName>
                                        </p:attrNameLst>
                                      </p:cBhvr>
                                      <p:to>
                                        <p:strVal val="visible"/>
                                      </p:to>
                                    </p:set>
                                    <p:anim calcmode="lin" valueType="num">
                                      <p:cBhvr>
                                        <p:cTn id="38" dur="1000" fill="hold"/>
                                        <p:tgtEl>
                                          <p:spTgt spid="17411">
                                            <p:txEl>
                                              <p:pRg st="4" end="4"/>
                                            </p:txEl>
                                          </p:spTgt>
                                        </p:tgtEl>
                                        <p:attrNameLst>
                                          <p:attrName>ppt_w</p:attrName>
                                        </p:attrNameLst>
                                      </p:cBhvr>
                                      <p:tavLst>
                                        <p:tav tm="0">
                                          <p:val>
                                            <p:strVal val="(6*min(max(#ppt_w*#ppt_h,.3),1)-7.4)/-.7*#ppt_w"/>
                                          </p:val>
                                        </p:tav>
                                        <p:tav tm="100000">
                                          <p:val>
                                            <p:strVal val="#ppt_w"/>
                                          </p:val>
                                        </p:tav>
                                      </p:tavLst>
                                    </p:anim>
                                    <p:anim calcmode="lin" valueType="num">
                                      <p:cBhvr>
                                        <p:cTn id="39" dur="1000" fill="hold"/>
                                        <p:tgtEl>
                                          <p:spTgt spid="17411">
                                            <p:txEl>
                                              <p:pRg st="4" end="4"/>
                                            </p:txEl>
                                          </p:spTgt>
                                        </p:tgtEl>
                                        <p:attrNameLst>
                                          <p:attrName>ppt_h</p:attrName>
                                        </p:attrNameLst>
                                      </p:cBhvr>
                                      <p:tavLst>
                                        <p:tav tm="0">
                                          <p:val>
                                            <p:strVal val="(6*min(max(#ppt_w*#ppt_h,.3),1)-7.4)/-.7*#ppt_h"/>
                                          </p:val>
                                        </p:tav>
                                        <p:tav tm="100000">
                                          <p:val>
                                            <p:strVal val="#ppt_h"/>
                                          </p:val>
                                        </p:tav>
                                      </p:tavLst>
                                    </p:anim>
                                    <p:anim calcmode="lin" valueType="num">
                                      <p:cBhvr>
                                        <p:cTn id="40" dur="1000" fill="hold"/>
                                        <p:tgtEl>
                                          <p:spTgt spid="17411">
                                            <p:txEl>
                                              <p:pRg st="4" end="4"/>
                                            </p:txEl>
                                          </p:spTgt>
                                        </p:tgtEl>
                                        <p:attrNameLst>
                                          <p:attrName>ppt_x</p:attrName>
                                        </p:attrNameLst>
                                      </p:cBhvr>
                                      <p:tavLst>
                                        <p:tav tm="0">
                                          <p:val>
                                            <p:fltVal val="0.5"/>
                                          </p:val>
                                        </p:tav>
                                        <p:tav tm="100000">
                                          <p:val>
                                            <p:strVal val="#ppt_x"/>
                                          </p:val>
                                        </p:tav>
                                      </p:tavLst>
                                    </p:anim>
                                    <p:anim calcmode="lin" valueType="num">
                                      <p:cBhvr>
                                        <p:cTn id="41" dur="1000" fill="hold"/>
                                        <p:tgtEl>
                                          <p:spTgt spid="17411">
                                            <p:txEl>
                                              <p:pRg st="4" end="4"/>
                                            </p:txEl>
                                          </p:spTgt>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bldLvl="4"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D41F2D8-E2BD-4ACA-B468-A7A1F8851BD6}"/>
              </a:ext>
            </a:extLst>
          </p:cNvPr>
          <p:cNvSpPr>
            <a:spLocks noGrp="1" noChangeArrowheads="1"/>
          </p:cNvSpPr>
          <p:nvPr>
            <p:ph type="title"/>
          </p:nvPr>
        </p:nvSpPr>
        <p:spPr>
          <a:xfrm>
            <a:off x="609600" y="152400"/>
            <a:ext cx="10972800" cy="1600200"/>
          </a:xfrm>
          <a:ln w="57150" cmpd="thickThin">
            <a:solidFill>
              <a:schemeClr val="tx1"/>
            </a:solidFill>
            <a:miter lim="800000"/>
            <a:headEnd/>
            <a:tailEnd/>
          </a:ln>
          <a:effectLst/>
        </p:spPr>
        <p:txBody>
          <a:bodyPr>
            <a:normAutofit/>
          </a:bodyPr>
          <a:lstStyle/>
          <a:p>
            <a:r>
              <a:rPr lang="en-US" altLang="en-US" sz="4800" b="1" dirty="0">
                <a:latin typeface="Arial" panose="020B0604020202020204" pitchFamily="34" charset="0"/>
              </a:rPr>
              <a:t>The </a:t>
            </a:r>
            <a:r>
              <a:rPr lang="en-US" altLang="en-US" sz="4800" b="1" dirty="0">
                <a:solidFill>
                  <a:srgbClr val="0000FF"/>
                </a:solidFill>
                <a:latin typeface="Arial" panose="020B0604020202020204" pitchFamily="34" charset="0"/>
              </a:rPr>
              <a:t>Bible Pattern </a:t>
            </a:r>
            <a:r>
              <a:rPr lang="en-US" altLang="en-US" sz="4800" b="1" dirty="0">
                <a:latin typeface="Arial" panose="020B0604020202020204" pitchFamily="34" charset="0"/>
              </a:rPr>
              <a:t>for</a:t>
            </a:r>
            <a:br>
              <a:rPr lang="en-US" altLang="en-US" sz="4800" b="1" dirty="0">
                <a:latin typeface="Arial" panose="020B0604020202020204" pitchFamily="34" charset="0"/>
              </a:rPr>
            </a:br>
            <a:r>
              <a:rPr lang="en-US" altLang="en-US" sz="4800" b="1" dirty="0">
                <a:latin typeface="Arial" panose="020B0604020202020204" pitchFamily="34" charset="0"/>
              </a:rPr>
              <a:t>Marriage, Divorce and Remarriage</a:t>
            </a:r>
            <a:endParaRPr lang="en-US" altLang="en-US" sz="4800" dirty="0"/>
          </a:p>
        </p:txBody>
      </p:sp>
      <p:sp>
        <p:nvSpPr>
          <p:cNvPr id="7" name="Slide Number Placeholder 4">
            <a:extLst>
              <a:ext uri="{FF2B5EF4-FFF2-40B4-BE49-F238E27FC236}">
                <a16:creationId xmlns:a16="http://schemas.microsoft.com/office/drawing/2014/main" id="{4FE53881-01F0-44EF-85A6-34119180D483}"/>
              </a:ext>
            </a:extLst>
          </p:cNvPr>
          <p:cNvSpPr>
            <a:spLocks noGrp="1"/>
          </p:cNvSpPr>
          <p:nvPr>
            <p:ph type="sldNum" sz="quarter" idx="12"/>
          </p:nvPr>
        </p:nvSpPr>
        <p:spPr>
          <a:xfrm>
            <a:off x="9448800" y="6492875"/>
            <a:ext cx="2590800" cy="365125"/>
          </a:xfrm>
        </p:spPr>
        <p:txBody>
          <a:bodyPr vert="horz" lIns="91440" tIns="45720" rIns="91440" bIns="45720" rtlCol="0" anchor="ctr"/>
          <a:lstStyle/>
          <a:p>
            <a:fld id="{7D255972-0E10-48BA-B6C1-396A906C08ED}" type="slidenum">
              <a:rPr lang="en-US" altLang="en-US">
                <a:solidFill>
                  <a:schemeClr val="tx1"/>
                </a:solidFill>
                <a:latin typeface="Arial Narrow" panose="020B0606020202030204" pitchFamily="34" charset="0"/>
              </a:rPr>
              <a:pPr/>
              <a:t>11</a:t>
            </a:fld>
            <a:endParaRPr lang="en-US" altLang="en-US" dirty="0">
              <a:solidFill>
                <a:schemeClr val="tx1"/>
              </a:solidFill>
              <a:latin typeface="Arial Narrow" panose="020B0606020202030204" pitchFamily="34" charset="0"/>
            </a:endParaRPr>
          </a:p>
        </p:txBody>
      </p:sp>
      <p:sp>
        <p:nvSpPr>
          <p:cNvPr id="2051" name="AutoShape 3">
            <a:extLst>
              <a:ext uri="{FF2B5EF4-FFF2-40B4-BE49-F238E27FC236}">
                <a16:creationId xmlns:a16="http://schemas.microsoft.com/office/drawing/2014/main" id="{1E5F5CA9-6CA8-40F0-8A42-957A5C1ED435}"/>
              </a:ext>
            </a:extLst>
          </p:cNvPr>
          <p:cNvSpPr>
            <a:spLocks noChangeArrowheads="1"/>
          </p:cNvSpPr>
          <p:nvPr/>
        </p:nvSpPr>
        <p:spPr bwMode="auto">
          <a:xfrm>
            <a:off x="3810000" y="3312784"/>
            <a:ext cx="4572000" cy="3153886"/>
          </a:xfrm>
          <a:prstGeom prst="triangle">
            <a:avLst>
              <a:gd name="adj" fmla="val 51768"/>
            </a:avLst>
          </a:prstGeom>
          <a:solidFill>
            <a:srgbClr val="FFFF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3200" b="1" dirty="0">
                <a:solidFill>
                  <a:srgbClr val="0000FF"/>
                </a:solidFill>
                <a:latin typeface="Arial Narrow" panose="020B0606020202030204" pitchFamily="34" charset="0"/>
              </a:rPr>
              <a:t>MARRIAGE,</a:t>
            </a:r>
          </a:p>
          <a:p>
            <a:pPr algn="ctr"/>
            <a:r>
              <a:rPr lang="en-US" altLang="en-US" sz="3200" b="1" dirty="0">
                <a:solidFill>
                  <a:srgbClr val="0000FF"/>
                </a:solidFill>
                <a:latin typeface="Arial Narrow" panose="020B0606020202030204" pitchFamily="34" charset="0"/>
              </a:rPr>
              <a:t>DIVORCE AND </a:t>
            </a:r>
          </a:p>
          <a:p>
            <a:pPr algn="ctr"/>
            <a:r>
              <a:rPr lang="en-US" altLang="en-US" sz="3200" b="1" dirty="0">
                <a:solidFill>
                  <a:srgbClr val="0000FF"/>
                </a:solidFill>
                <a:latin typeface="Arial Narrow" panose="020B0606020202030204" pitchFamily="34" charset="0"/>
              </a:rPr>
              <a:t>REMARRIAGE</a:t>
            </a:r>
            <a:endParaRPr lang="en-US" altLang="en-US" sz="3200" dirty="0"/>
          </a:p>
        </p:txBody>
      </p:sp>
      <p:sp>
        <p:nvSpPr>
          <p:cNvPr id="2052" name="Text Box 4">
            <a:extLst>
              <a:ext uri="{FF2B5EF4-FFF2-40B4-BE49-F238E27FC236}">
                <a16:creationId xmlns:a16="http://schemas.microsoft.com/office/drawing/2014/main" id="{AAD94A5D-4F0A-4BD8-9D7A-32343C4DBAE7}"/>
              </a:ext>
            </a:extLst>
          </p:cNvPr>
          <p:cNvSpPr txBox="1">
            <a:spLocks noChangeArrowheads="1"/>
          </p:cNvSpPr>
          <p:nvPr/>
        </p:nvSpPr>
        <p:spPr bwMode="auto">
          <a:xfrm>
            <a:off x="1524000" y="2038604"/>
            <a:ext cx="9144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600" b="1" dirty="0">
                <a:latin typeface="Arial Narrow" panose="020B0606020202030204" pitchFamily="34" charset="0"/>
              </a:rPr>
              <a:t>ALL MEN ARE UNDER ONE MARRIAGE LAW</a:t>
            </a:r>
            <a:r>
              <a:rPr lang="en-US" altLang="en-US" sz="3600" b="1" dirty="0">
                <a:solidFill>
                  <a:srgbClr val="0000FF"/>
                </a:solidFill>
                <a:latin typeface="Arial Narrow" panose="020B0606020202030204" pitchFamily="34" charset="0"/>
              </a:rPr>
              <a:t> </a:t>
            </a:r>
            <a:r>
              <a:rPr lang="en-US" altLang="en-US" sz="3600" b="1" i="1" dirty="0">
                <a:solidFill>
                  <a:srgbClr val="CC0000"/>
                </a:solidFill>
                <a:latin typeface="Arial Narrow" panose="020B0606020202030204" pitchFamily="34" charset="0"/>
              </a:rPr>
              <a:t>Genesis 2:22-24; Mark 10:6; Hebrews 13:4</a:t>
            </a:r>
            <a:endParaRPr lang="en-US" altLang="en-US" sz="3600" b="1" dirty="0">
              <a:solidFill>
                <a:srgbClr val="CC0000"/>
              </a:solidFill>
              <a:latin typeface="Arial Narrow" panose="020B0606020202030204" pitchFamily="34" charset="0"/>
            </a:endParaRPr>
          </a:p>
        </p:txBody>
      </p:sp>
      <p:sp>
        <p:nvSpPr>
          <p:cNvPr id="2053" name="Text Box 5">
            <a:extLst>
              <a:ext uri="{FF2B5EF4-FFF2-40B4-BE49-F238E27FC236}">
                <a16:creationId xmlns:a16="http://schemas.microsoft.com/office/drawing/2014/main" id="{98ACC718-9487-47D8-88DE-E8A893D5A2FC}"/>
              </a:ext>
            </a:extLst>
          </p:cNvPr>
          <p:cNvSpPr txBox="1">
            <a:spLocks noChangeArrowheads="1"/>
          </p:cNvSpPr>
          <p:nvPr/>
        </p:nvSpPr>
        <p:spPr bwMode="auto">
          <a:xfrm>
            <a:off x="228600" y="3787676"/>
            <a:ext cx="3733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600" b="1" dirty="0">
                <a:latin typeface="Arial Narrow" panose="020B0606020202030204" pitchFamily="34" charset="0"/>
              </a:rPr>
              <a:t>One Man and One Woman for Life</a:t>
            </a:r>
            <a:r>
              <a:rPr lang="en-US" altLang="en-US" sz="3600" b="1" dirty="0">
                <a:solidFill>
                  <a:srgbClr val="0000FF"/>
                </a:solidFill>
                <a:latin typeface="Arial Narrow" panose="020B0606020202030204" pitchFamily="34" charset="0"/>
              </a:rPr>
              <a:t>               </a:t>
            </a:r>
            <a:r>
              <a:rPr lang="en-US" altLang="en-US" sz="3600" b="1" i="1" dirty="0">
                <a:solidFill>
                  <a:srgbClr val="CC0000"/>
                </a:solidFill>
                <a:latin typeface="Arial Narrow" panose="020B0606020202030204" pitchFamily="34" charset="0"/>
              </a:rPr>
              <a:t>Matt. 19:4-6; Rom. 7:2; 1 Cor. 7:39</a:t>
            </a:r>
            <a:endParaRPr lang="en-US" altLang="en-US" sz="3600" b="1" dirty="0">
              <a:solidFill>
                <a:srgbClr val="CC0000"/>
              </a:solidFill>
              <a:latin typeface="Arial Narrow" panose="020B0606020202030204" pitchFamily="34" charset="0"/>
            </a:endParaRPr>
          </a:p>
        </p:txBody>
      </p:sp>
      <p:sp>
        <p:nvSpPr>
          <p:cNvPr id="2054" name="Text Box 6">
            <a:extLst>
              <a:ext uri="{FF2B5EF4-FFF2-40B4-BE49-F238E27FC236}">
                <a16:creationId xmlns:a16="http://schemas.microsoft.com/office/drawing/2014/main" id="{F6B82B8D-0664-4D9A-939E-4699FBC3571C}"/>
              </a:ext>
            </a:extLst>
          </p:cNvPr>
          <p:cNvSpPr txBox="1">
            <a:spLocks noChangeArrowheads="1"/>
          </p:cNvSpPr>
          <p:nvPr/>
        </p:nvSpPr>
        <p:spPr bwMode="auto">
          <a:xfrm>
            <a:off x="8496300" y="3787676"/>
            <a:ext cx="2971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3600" b="1" dirty="0">
                <a:latin typeface="Arial Narrow" panose="020B0606020202030204" pitchFamily="34" charset="0"/>
              </a:rPr>
              <a:t>Only</a:t>
            </a:r>
            <a:br>
              <a:rPr lang="en-US" altLang="en-US" sz="3600" b="1" dirty="0">
                <a:latin typeface="Arial Narrow" panose="020B0606020202030204" pitchFamily="34" charset="0"/>
              </a:rPr>
            </a:br>
            <a:r>
              <a:rPr lang="en-US" altLang="en-US" sz="3600" b="1" dirty="0">
                <a:latin typeface="Arial Narrow" panose="020B0606020202030204" pitchFamily="34" charset="0"/>
              </a:rPr>
              <a:t>One Exception</a:t>
            </a:r>
            <a:r>
              <a:rPr lang="en-US" altLang="en-US" sz="3600" b="1" dirty="0">
                <a:solidFill>
                  <a:srgbClr val="0000FF"/>
                </a:solidFill>
                <a:latin typeface="Arial Narrow" panose="020B0606020202030204" pitchFamily="34" charset="0"/>
              </a:rPr>
              <a:t>     </a:t>
            </a:r>
            <a:r>
              <a:rPr lang="en-US" altLang="en-US" sz="3600" b="1" i="1" dirty="0">
                <a:solidFill>
                  <a:srgbClr val="CC0000"/>
                </a:solidFill>
                <a:latin typeface="Arial Narrow" panose="020B0606020202030204" pitchFamily="34" charset="0"/>
              </a:rPr>
              <a:t>Matthew 19:6, 9 1 Cor. 7:10-11</a:t>
            </a:r>
          </a:p>
        </p:txBody>
      </p:sp>
      <p:pic>
        <p:nvPicPr>
          <p:cNvPr id="8" name="Picture 7" descr="A close up of a logo&#10;&#10;Description generated with high confidence">
            <a:extLst>
              <a:ext uri="{FF2B5EF4-FFF2-40B4-BE49-F238E27FC236}">
                <a16:creationId xmlns:a16="http://schemas.microsoft.com/office/drawing/2014/main" id="{6966247B-F4CF-4537-9AF0-9A06797F2242}"/>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198088326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2052">
                                            <p:txEl>
                                              <p:pRg st="0" end="0"/>
                                            </p:txEl>
                                          </p:spTgt>
                                        </p:tgtEl>
                                        <p:attrNameLst>
                                          <p:attrName>style.visibility</p:attrName>
                                        </p:attrNameLst>
                                      </p:cBhvr>
                                      <p:to>
                                        <p:strVal val="visible"/>
                                      </p:to>
                                    </p:set>
                                    <p:animEffect transition="in" filter="dissolve">
                                      <p:cBhvr>
                                        <p:cTn id="7" dur="1000"/>
                                        <p:tgtEl>
                                          <p:spTgt spid="205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053">
                                            <p:txEl>
                                              <p:pRg st="0" end="0"/>
                                            </p:txEl>
                                          </p:spTgt>
                                        </p:tgtEl>
                                        <p:attrNameLst>
                                          <p:attrName>style.visibility</p:attrName>
                                        </p:attrNameLst>
                                      </p:cBhvr>
                                      <p:to>
                                        <p:strVal val="visible"/>
                                      </p:to>
                                    </p:set>
                                    <p:animEffect transition="in" filter="dissolve">
                                      <p:cBhvr>
                                        <p:cTn id="12" dur="1000"/>
                                        <p:tgtEl>
                                          <p:spTgt spid="205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054">
                                            <p:txEl>
                                              <p:pRg st="0" end="0"/>
                                            </p:txEl>
                                          </p:spTgt>
                                        </p:tgtEl>
                                        <p:attrNameLst>
                                          <p:attrName>style.visibility</p:attrName>
                                        </p:attrNameLst>
                                      </p:cBhvr>
                                      <p:to>
                                        <p:strVal val="visible"/>
                                      </p:to>
                                    </p:set>
                                    <p:animEffect transition="in" filter="dissolve">
                                      <p:cBhvr>
                                        <p:cTn id="17" dur="1000"/>
                                        <p:tgtEl>
                                          <p:spTgt spid="205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build="p" autoUpdateAnimBg="0"/>
      <p:bldP spid="2053" grpId="0" build="p" autoUpdateAnimBg="0"/>
      <p:bldP spid="2054"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D548DF-928C-4360-BEB5-B7F0502401AC}"/>
              </a:ext>
            </a:extLst>
          </p:cNvPr>
          <p:cNvSpPr>
            <a:spLocks noGrp="1"/>
          </p:cNvSpPr>
          <p:nvPr>
            <p:ph type="sldNum" sz="quarter" idx="12"/>
          </p:nvPr>
        </p:nvSpPr>
        <p:spPr/>
        <p:txBody>
          <a:bodyPr/>
          <a:lstStyle/>
          <a:p>
            <a:fld id="{04338583-AE00-41A8-B3B0-882FB59A1F9E}" type="slidenum">
              <a:rPr lang="en-US" altLang="en-US" smtClean="0"/>
              <a:pPr/>
              <a:t>12</a:t>
            </a:fld>
            <a:endParaRPr lang="en-US" altLang="en-US"/>
          </a:p>
        </p:txBody>
      </p:sp>
      <p:pic>
        <p:nvPicPr>
          <p:cNvPr id="3" name="Picture 2">
            <a:extLst>
              <a:ext uri="{FF2B5EF4-FFF2-40B4-BE49-F238E27FC236}">
                <a16:creationId xmlns:a16="http://schemas.microsoft.com/office/drawing/2014/main" id="{1CC0DC88-8055-4B26-B509-62E6585B66AD}"/>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FBE01C0F-B522-4E25-B7B0-4E518BAD14EC}"/>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734800" y="6293493"/>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6150842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F5F85F6-39D3-44B4-B16A-7719E4B772CC}"/>
              </a:ext>
            </a:extLst>
          </p:cNvPr>
          <p:cNvSpPr>
            <a:spLocks noGrp="1"/>
          </p:cNvSpPr>
          <p:nvPr>
            <p:ph type="sldNum" sz="quarter" idx="12"/>
          </p:nvPr>
        </p:nvSpPr>
        <p:spPr/>
        <p:txBody>
          <a:bodyPr/>
          <a:lstStyle/>
          <a:p>
            <a:fld id="{04338583-AE00-41A8-B3B0-882FB59A1F9E}" type="slidenum">
              <a:rPr lang="en-US" altLang="en-US" smtClean="0"/>
              <a:pPr/>
              <a:t>13</a:t>
            </a:fld>
            <a:endParaRPr lang="en-US" altLang="en-US"/>
          </a:p>
        </p:txBody>
      </p:sp>
      <p:pic>
        <p:nvPicPr>
          <p:cNvPr id="3" name="Picture 2">
            <a:extLst>
              <a:ext uri="{FF2B5EF4-FFF2-40B4-BE49-F238E27FC236}">
                <a16:creationId xmlns:a16="http://schemas.microsoft.com/office/drawing/2014/main" id="{A5391D40-EBDB-4EE1-B1C0-7499430282C0}"/>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F1F710FF-43A1-4140-9E00-246ADFAA506B}"/>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734800" y="6293493"/>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29086613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7AC881F-98B7-4179-9227-02F29278427E}"/>
              </a:ext>
            </a:extLst>
          </p:cNvPr>
          <p:cNvSpPr>
            <a:spLocks noGrp="1"/>
          </p:cNvSpPr>
          <p:nvPr>
            <p:ph type="sldNum" sz="quarter" idx="12"/>
          </p:nvPr>
        </p:nvSpPr>
        <p:spPr>
          <a:xfrm>
            <a:off x="8610600" y="6356350"/>
            <a:ext cx="2743200" cy="365125"/>
          </a:xfrm>
        </p:spPr>
        <p:txBody>
          <a:bodyPr/>
          <a:lstStyle/>
          <a:p>
            <a:fld id="{04338583-AE00-41A8-B3B0-882FB59A1F9E}" type="slidenum">
              <a:rPr lang="en-US" altLang="en-US" smtClean="0"/>
              <a:pPr/>
              <a:t>14</a:t>
            </a:fld>
            <a:endParaRPr lang="en-US" altLang="en-US"/>
          </a:p>
        </p:txBody>
      </p:sp>
      <p:pic>
        <p:nvPicPr>
          <p:cNvPr id="3" name="Picture 2">
            <a:extLst>
              <a:ext uri="{FF2B5EF4-FFF2-40B4-BE49-F238E27FC236}">
                <a16:creationId xmlns:a16="http://schemas.microsoft.com/office/drawing/2014/main" id="{F0ECB5C2-6F34-49FF-852C-012CCE52B953}"/>
              </a:ext>
            </a:extLst>
          </p:cNvPr>
          <p:cNvPicPr>
            <a:picLocks noChangeAspect="1"/>
          </p:cNvPicPr>
          <p:nvPr/>
        </p:nvPicPr>
        <p:blipFill>
          <a:blip r:embed="rId2"/>
          <a:stretch>
            <a:fillRect/>
          </a:stretch>
        </p:blipFill>
        <p:spPr>
          <a:xfrm>
            <a:off x="0" y="0"/>
            <a:ext cx="12192000" cy="6858000"/>
          </a:xfrm>
          <a:prstGeom prst="rect">
            <a:avLst/>
          </a:prstGeom>
        </p:spPr>
      </p:pic>
      <p:pic>
        <p:nvPicPr>
          <p:cNvPr id="4" name="Picture 3" descr="A close up of a logo&#10;&#10;Description generated with high confidence">
            <a:extLst>
              <a:ext uri="{FF2B5EF4-FFF2-40B4-BE49-F238E27FC236}">
                <a16:creationId xmlns:a16="http://schemas.microsoft.com/office/drawing/2014/main" id="{204958CE-48DC-473F-B3C5-FB43B574D404}"/>
              </a:ext>
            </a:extLst>
          </p:cNvPr>
          <p:cNvPicPr>
            <a:picLocks noChangeAspect="1" noChangeArrowheads="1"/>
          </p:cNvPicPr>
          <p:nvPr/>
        </p:nvPicPr>
        <p:blipFill>
          <a:blip r:embed="rId3" cstate="screen">
            <a:extLst>
              <a:ext uri="{28A0092B-C50C-407E-A947-70E740481C1C}">
                <a14:useLocalDpi xmlns:a14="http://schemas.microsoft.com/office/drawing/2010/main" val="0"/>
              </a:ext>
            </a:extLst>
          </a:blip>
          <a:srcRect/>
          <a:stretch>
            <a:fillRect/>
          </a:stretch>
        </p:blipFill>
        <p:spPr bwMode="auto">
          <a:xfrm>
            <a:off x="11734800" y="6293493"/>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38126381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54FA0C55-8F01-466C-AADE-09FB4BE3A870}"/>
              </a:ext>
            </a:extLst>
          </p:cNvPr>
          <p:cNvSpPr>
            <a:spLocks noGrp="1" noChangeArrowheads="1"/>
          </p:cNvSpPr>
          <p:nvPr>
            <p:ph type="ctrTitle"/>
          </p:nvPr>
        </p:nvSpPr>
        <p:spPr>
          <a:xfrm>
            <a:off x="1676400" y="152400"/>
            <a:ext cx="8686800" cy="1524000"/>
          </a:xfrm>
          <a:ln w="57150" cmpd="thickThin">
            <a:solidFill>
              <a:schemeClr val="tx1"/>
            </a:solidFill>
            <a:miter lim="800000"/>
            <a:headEnd/>
            <a:tailEnd/>
          </a:ln>
          <a:effectLst>
            <a:outerShdw dist="35921" dir="2700000" algn="ctr" rotWithShape="0">
              <a:schemeClr val="bg2"/>
            </a:outerShdw>
          </a:effectLst>
        </p:spPr>
        <p:txBody>
          <a:bodyPr anchor="ctr"/>
          <a:lstStyle/>
          <a:p>
            <a:r>
              <a:rPr lang="en-US" altLang="en-US" sz="4400" b="1" dirty="0">
                <a:solidFill>
                  <a:srgbClr val="0000FF"/>
                </a:solidFill>
                <a:latin typeface="Arial Narrow" panose="020B0606020202030204" pitchFamily="34" charset="0"/>
              </a:rPr>
              <a:t>Summary</a:t>
            </a:r>
            <a:br>
              <a:rPr lang="en-US" altLang="en-US" sz="4400" b="1" dirty="0">
                <a:latin typeface="Arial Narrow" panose="020B0606020202030204" pitchFamily="34" charset="0"/>
              </a:rPr>
            </a:br>
            <a:r>
              <a:rPr lang="en-US" altLang="en-US" sz="4400" b="1" dirty="0">
                <a:latin typeface="Arial Narrow" panose="020B0606020202030204" pitchFamily="34" charset="0"/>
              </a:rPr>
              <a:t>Marriage, Divorce and Remarriage</a:t>
            </a:r>
          </a:p>
        </p:txBody>
      </p:sp>
      <p:sp>
        <p:nvSpPr>
          <p:cNvPr id="21507" name="Rectangle 3">
            <a:extLst>
              <a:ext uri="{FF2B5EF4-FFF2-40B4-BE49-F238E27FC236}">
                <a16:creationId xmlns:a16="http://schemas.microsoft.com/office/drawing/2014/main" id="{3CE21461-5D30-4C97-9EE4-453753560538}"/>
              </a:ext>
            </a:extLst>
          </p:cNvPr>
          <p:cNvSpPr>
            <a:spLocks noGrp="1" noChangeArrowheads="1"/>
          </p:cNvSpPr>
          <p:nvPr>
            <p:ph type="subTitle" idx="1"/>
          </p:nvPr>
        </p:nvSpPr>
        <p:spPr>
          <a:xfrm>
            <a:off x="228600" y="1905000"/>
            <a:ext cx="11506200" cy="4953000"/>
          </a:xfrm>
          <a:effectLst/>
        </p:spPr>
        <p:txBody>
          <a:bodyPr>
            <a:normAutofit/>
          </a:bodyPr>
          <a:lstStyle/>
          <a:p>
            <a:pPr algn="l">
              <a:lnSpc>
                <a:spcPct val="90000"/>
              </a:lnSpc>
            </a:pPr>
            <a:r>
              <a:rPr lang="en-US" altLang="en-US" sz="4000" b="1" dirty="0">
                <a:solidFill>
                  <a:schemeClr val="accent1"/>
                </a:solidFill>
                <a:latin typeface="Arial Narrow" panose="020B0606020202030204" pitchFamily="34" charset="0"/>
              </a:rPr>
              <a:t> </a:t>
            </a:r>
            <a:r>
              <a:rPr lang="en-US" altLang="en-US" sz="3800" b="1" dirty="0">
                <a:solidFill>
                  <a:srgbClr val="0000FF"/>
                </a:solidFill>
                <a:latin typeface="Arial Narrow" panose="020B0606020202030204" pitchFamily="34" charset="0"/>
              </a:rPr>
              <a:t>The Bible Pattern</a:t>
            </a:r>
          </a:p>
          <a:p>
            <a:pPr algn="l">
              <a:lnSpc>
                <a:spcPct val="80000"/>
              </a:lnSpc>
            </a:pPr>
            <a:r>
              <a:rPr lang="en-US" altLang="en-US" sz="3400" b="1" dirty="0">
                <a:latin typeface="Arial Narrow" panose="020B0606020202030204" pitchFamily="34" charset="0"/>
              </a:rPr>
              <a:t>   </a:t>
            </a:r>
            <a:r>
              <a:rPr lang="en-US" altLang="en-US" sz="3300" b="1" dirty="0">
                <a:latin typeface="Arial Narrow" panose="020B0606020202030204" pitchFamily="34" charset="0"/>
              </a:rPr>
              <a:t>1. All men are under one marriage law </a:t>
            </a:r>
            <a:r>
              <a:rPr lang="en-US" altLang="en-US" sz="3300" b="1" i="1" dirty="0">
                <a:latin typeface="Arial Narrow" panose="020B0606020202030204" pitchFamily="34" charset="0"/>
              </a:rPr>
              <a:t>(Hebrews 13:4)</a:t>
            </a:r>
            <a:endParaRPr lang="en-US" altLang="en-US" sz="3300" b="1" dirty="0">
              <a:latin typeface="Arial Narrow" panose="020B0606020202030204" pitchFamily="34" charset="0"/>
            </a:endParaRPr>
          </a:p>
          <a:p>
            <a:pPr algn="l">
              <a:lnSpc>
                <a:spcPct val="80000"/>
              </a:lnSpc>
            </a:pPr>
            <a:r>
              <a:rPr lang="en-US" altLang="en-US" sz="3300" b="1" dirty="0">
                <a:latin typeface="Arial Narrow" panose="020B0606020202030204" pitchFamily="34" charset="0"/>
              </a:rPr>
              <a:t>   2. One man and one woman for life </a:t>
            </a:r>
            <a:r>
              <a:rPr lang="en-US" altLang="en-US" sz="3300" b="1" i="1" dirty="0">
                <a:latin typeface="Arial Narrow" panose="020B0606020202030204" pitchFamily="34" charset="0"/>
              </a:rPr>
              <a:t>(Matthew 19:4-6)</a:t>
            </a:r>
            <a:endParaRPr lang="en-US" altLang="en-US" sz="3300" b="1" dirty="0">
              <a:latin typeface="Arial Narrow" panose="020B0606020202030204" pitchFamily="34" charset="0"/>
            </a:endParaRPr>
          </a:p>
          <a:p>
            <a:pPr algn="l">
              <a:lnSpc>
                <a:spcPct val="80000"/>
              </a:lnSpc>
            </a:pPr>
            <a:r>
              <a:rPr lang="en-US" altLang="en-US" sz="3300" b="1" dirty="0">
                <a:latin typeface="Arial Narrow" panose="020B0606020202030204" pitchFamily="34" charset="0"/>
              </a:rPr>
              <a:t>   3. Only one exception for remarriage </a:t>
            </a:r>
            <a:r>
              <a:rPr lang="en-US" altLang="en-US" sz="3300" b="1" i="1" dirty="0">
                <a:latin typeface="Arial Narrow" panose="020B0606020202030204" pitchFamily="34" charset="0"/>
              </a:rPr>
              <a:t>(Matthew 19:6, 9)</a:t>
            </a:r>
          </a:p>
          <a:p>
            <a:pPr algn="l">
              <a:lnSpc>
                <a:spcPct val="90000"/>
              </a:lnSpc>
            </a:pPr>
            <a:r>
              <a:rPr lang="en-US" altLang="en-US" sz="4000" b="1" dirty="0">
                <a:solidFill>
                  <a:schemeClr val="accent1"/>
                </a:solidFill>
                <a:latin typeface="Arial Narrow" panose="020B0606020202030204" pitchFamily="34" charset="0"/>
              </a:rPr>
              <a:t> </a:t>
            </a:r>
            <a:r>
              <a:rPr lang="en-US" altLang="en-US" sz="3800" b="1" dirty="0">
                <a:solidFill>
                  <a:srgbClr val="CC0000"/>
                </a:solidFill>
                <a:latin typeface="Arial Narrow" panose="020B0606020202030204" pitchFamily="34" charset="0"/>
              </a:rPr>
              <a:t>A False Pattern</a:t>
            </a:r>
          </a:p>
          <a:p>
            <a:pPr algn="l">
              <a:lnSpc>
                <a:spcPct val="90000"/>
              </a:lnSpc>
            </a:pPr>
            <a:r>
              <a:rPr lang="en-US" altLang="en-US" sz="3200" b="1" dirty="0">
                <a:latin typeface="Arial Narrow" panose="020B0606020202030204" pitchFamily="34" charset="0"/>
              </a:rPr>
              <a:t>   </a:t>
            </a:r>
            <a:r>
              <a:rPr lang="en-US" altLang="en-US" sz="3300" b="1" dirty="0">
                <a:latin typeface="Arial Narrow" panose="020B0606020202030204" pitchFamily="34" charset="0"/>
              </a:rPr>
              <a:t>1. “Every marriage is good </a:t>
            </a:r>
            <a:r>
              <a:rPr lang="en-US" altLang="en-US" sz="3300" b="1" i="1" dirty="0">
                <a:latin typeface="Arial Narrow" panose="020B0606020202030204" pitchFamily="34" charset="0"/>
              </a:rPr>
              <a:t>(1 Corinthians 7:2)</a:t>
            </a:r>
            <a:r>
              <a:rPr lang="en-US" altLang="en-US" sz="3300" b="1" dirty="0">
                <a:latin typeface="Arial Narrow" panose="020B0606020202030204" pitchFamily="34" charset="0"/>
              </a:rPr>
              <a:t>”</a:t>
            </a:r>
          </a:p>
          <a:p>
            <a:pPr algn="l">
              <a:lnSpc>
                <a:spcPct val="90000"/>
              </a:lnSpc>
            </a:pPr>
            <a:r>
              <a:rPr lang="en-US" altLang="en-US" sz="3300" b="1" dirty="0">
                <a:latin typeface="Arial Narrow" panose="020B0606020202030204" pitchFamily="34" charset="0"/>
              </a:rPr>
              <a:t>   2. “It is better to marry than to burn </a:t>
            </a:r>
            <a:r>
              <a:rPr lang="en-US" altLang="en-US" sz="3300" b="1" i="1" dirty="0">
                <a:latin typeface="Arial Narrow" panose="020B0606020202030204" pitchFamily="34" charset="0"/>
              </a:rPr>
              <a:t>(1 Corinthians 7:9)</a:t>
            </a:r>
            <a:r>
              <a:rPr lang="en-US" altLang="en-US" sz="3300" b="1" dirty="0">
                <a:latin typeface="Arial Narrow" panose="020B0606020202030204" pitchFamily="34" charset="0"/>
              </a:rPr>
              <a:t>”</a:t>
            </a:r>
          </a:p>
          <a:p>
            <a:pPr algn="l">
              <a:lnSpc>
                <a:spcPct val="90000"/>
              </a:lnSpc>
            </a:pPr>
            <a:r>
              <a:rPr lang="en-US" altLang="en-US" sz="3300" b="1" dirty="0">
                <a:latin typeface="Arial Narrow" panose="020B0606020202030204" pitchFamily="34" charset="0"/>
              </a:rPr>
              <a:t>   3. “Remain in the marriage in which you are called </a:t>
            </a:r>
            <a:r>
              <a:rPr lang="en-US" altLang="en-US" sz="3300" b="1" i="1" dirty="0">
                <a:latin typeface="Arial Narrow" panose="020B0606020202030204" pitchFamily="34" charset="0"/>
              </a:rPr>
              <a:t>(1 Cor. 7:20, 24)</a:t>
            </a:r>
            <a:r>
              <a:rPr lang="en-US" altLang="en-US" sz="3300" b="1" dirty="0">
                <a:latin typeface="Arial Narrow" panose="020B0606020202030204" pitchFamily="34" charset="0"/>
              </a:rPr>
              <a:t>”</a:t>
            </a:r>
          </a:p>
        </p:txBody>
      </p:sp>
      <p:sp>
        <p:nvSpPr>
          <p:cNvPr id="21508" name="Text Box 4">
            <a:extLst>
              <a:ext uri="{FF2B5EF4-FFF2-40B4-BE49-F238E27FC236}">
                <a16:creationId xmlns:a16="http://schemas.microsoft.com/office/drawing/2014/main" id="{D2739313-73B0-4C68-97D8-80F3958C1313}"/>
              </a:ext>
            </a:extLst>
          </p:cNvPr>
          <p:cNvSpPr txBox="1">
            <a:spLocks noChangeArrowheads="1"/>
          </p:cNvSpPr>
          <p:nvPr/>
        </p:nvSpPr>
        <p:spPr bwMode="auto">
          <a:xfrm>
            <a:off x="11734800" y="6548193"/>
            <a:ext cx="398585" cy="205307"/>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defPPr>
              <a:defRPr lang="en-US"/>
            </a:defPPr>
            <a:lvl1pPr algn="r">
              <a:defRPr sz="1200">
                <a:latin typeface="Arial Narrow" panose="020B0606020202030204" pitchFamily="34" charset="0"/>
                <a:cs typeface="Arial" panose="020B0604020202020204" pitchFamily="34" charset="0"/>
              </a:defRPr>
            </a:lvl1pPr>
          </a:lstStyle>
          <a:p>
            <a:r>
              <a:rPr lang="en-US" altLang="en-US" dirty="0"/>
              <a:t>2</a:t>
            </a:r>
          </a:p>
        </p:txBody>
      </p:sp>
      <p:pic>
        <p:nvPicPr>
          <p:cNvPr id="5" name="Picture 4" descr="A close up of a logo&#10;&#10;Description generated with high confidence">
            <a:extLst>
              <a:ext uri="{FF2B5EF4-FFF2-40B4-BE49-F238E27FC236}">
                <a16:creationId xmlns:a16="http://schemas.microsoft.com/office/drawing/2014/main" id="{FAEA01DD-BAB7-4261-97B8-6D5BEBA0861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fade">
                                      <p:cBhvr>
                                        <p:cTn id="7" dur="1000"/>
                                        <p:tgtEl>
                                          <p:spTgt spid="21507">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0"/>
                                  </p:stCondLst>
                                  <p:childTnLst>
                                    <p:set>
                                      <p:cBhvr>
                                        <p:cTn id="10" dur="1" fill="hold">
                                          <p:stCondLst>
                                            <p:cond delay="0"/>
                                          </p:stCondLst>
                                        </p:cTn>
                                        <p:tgtEl>
                                          <p:spTgt spid="21507">
                                            <p:txEl>
                                              <p:pRg st="1" end="1"/>
                                            </p:txEl>
                                          </p:spTgt>
                                        </p:tgtEl>
                                        <p:attrNameLst>
                                          <p:attrName>style.visibility</p:attrName>
                                        </p:attrNameLst>
                                      </p:cBhvr>
                                      <p:to>
                                        <p:strVal val="visible"/>
                                      </p:to>
                                    </p:set>
                                    <p:animEffect transition="in" filter="fade">
                                      <p:cBhvr>
                                        <p:cTn id="11" dur="1000"/>
                                        <p:tgtEl>
                                          <p:spTgt spid="21507">
                                            <p:txEl>
                                              <p:pRg st="1" end="1"/>
                                            </p:txEl>
                                          </p:spTgt>
                                        </p:tgtEl>
                                      </p:cBhvr>
                                    </p:animEffect>
                                  </p:childTnLst>
                                </p:cTn>
                              </p:par>
                            </p:childTnLst>
                          </p:cTn>
                        </p:par>
                        <p:par>
                          <p:cTn id="12" fill="hold">
                            <p:stCondLst>
                              <p:cond delay="2500"/>
                            </p:stCondLst>
                            <p:childTnLst>
                              <p:par>
                                <p:cTn id="13" presetID="10" presetClass="entr" presetSubtype="0" fill="hold" grpId="0" nodeType="afterEffect">
                                  <p:stCondLst>
                                    <p:cond delay="0"/>
                                  </p:stCondLst>
                                  <p:childTnLst>
                                    <p:set>
                                      <p:cBhvr>
                                        <p:cTn id="14" dur="1" fill="hold">
                                          <p:stCondLst>
                                            <p:cond delay="0"/>
                                          </p:stCondLst>
                                        </p:cTn>
                                        <p:tgtEl>
                                          <p:spTgt spid="21507">
                                            <p:txEl>
                                              <p:pRg st="2" end="2"/>
                                            </p:txEl>
                                          </p:spTgt>
                                        </p:tgtEl>
                                        <p:attrNameLst>
                                          <p:attrName>style.visibility</p:attrName>
                                        </p:attrNameLst>
                                      </p:cBhvr>
                                      <p:to>
                                        <p:strVal val="visible"/>
                                      </p:to>
                                    </p:set>
                                    <p:animEffect transition="in" filter="fade">
                                      <p:cBhvr>
                                        <p:cTn id="15" dur="1000"/>
                                        <p:tgtEl>
                                          <p:spTgt spid="21507">
                                            <p:txEl>
                                              <p:pRg st="2" end="2"/>
                                            </p:txEl>
                                          </p:spTgt>
                                        </p:tgtEl>
                                      </p:cBhvr>
                                    </p:animEffect>
                                  </p:childTnLst>
                                </p:cTn>
                              </p:par>
                            </p:childTnLst>
                          </p:cTn>
                        </p:par>
                        <p:par>
                          <p:cTn id="16" fill="hold">
                            <p:stCondLst>
                              <p:cond delay="3500"/>
                            </p:stCondLst>
                            <p:childTnLst>
                              <p:par>
                                <p:cTn id="17" presetID="10" presetClass="entr" presetSubtype="0" fill="hold" grpId="0" nodeType="afterEffect">
                                  <p:stCondLst>
                                    <p:cond delay="0"/>
                                  </p:stCondLst>
                                  <p:childTnLst>
                                    <p:set>
                                      <p:cBhvr>
                                        <p:cTn id="18" dur="1" fill="hold">
                                          <p:stCondLst>
                                            <p:cond delay="0"/>
                                          </p:stCondLst>
                                        </p:cTn>
                                        <p:tgtEl>
                                          <p:spTgt spid="21507">
                                            <p:txEl>
                                              <p:pRg st="3" end="3"/>
                                            </p:txEl>
                                          </p:spTgt>
                                        </p:tgtEl>
                                        <p:attrNameLst>
                                          <p:attrName>style.visibility</p:attrName>
                                        </p:attrNameLst>
                                      </p:cBhvr>
                                      <p:to>
                                        <p:strVal val="visible"/>
                                      </p:to>
                                    </p:set>
                                    <p:animEffect transition="in" filter="fade">
                                      <p:cBhvr>
                                        <p:cTn id="19" dur="1000"/>
                                        <p:tgtEl>
                                          <p:spTgt spid="21507">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1507">
                                            <p:txEl>
                                              <p:pRg st="4" end="4"/>
                                            </p:txEl>
                                          </p:spTgt>
                                        </p:tgtEl>
                                        <p:attrNameLst>
                                          <p:attrName>style.visibility</p:attrName>
                                        </p:attrNameLst>
                                      </p:cBhvr>
                                      <p:to>
                                        <p:strVal val="visible"/>
                                      </p:to>
                                    </p:set>
                                    <p:animEffect transition="in" filter="fade">
                                      <p:cBhvr>
                                        <p:cTn id="24" dur="1000"/>
                                        <p:tgtEl>
                                          <p:spTgt spid="21507">
                                            <p:txEl>
                                              <p:pRg st="4" end="4"/>
                                            </p:txEl>
                                          </p:spTgt>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21507">
                                            <p:txEl>
                                              <p:pRg st="5" end="5"/>
                                            </p:txEl>
                                          </p:spTgt>
                                        </p:tgtEl>
                                        <p:attrNameLst>
                                          <p:attrName>style.visibility</p:attrName>
                                        </p:attrNameLst>
                                      </p:cBhvr>
                                      <p:to>
                                        <p:strVal val="visible"/>
                                      </p:to>
                                    </p:set>
                                    <p:animEffect transition="in" filter="fade">
                                      <p:cBhvr>
                                        <p:cTn id="28" dur="1000"/>
                                        <p:tgtEl>
                                          <p:spTgt spid="21507">
                                            <p:txEl>
                                              <p:pRg st="5" end="5"/>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21507">
                                            <p:txEl>
                                              <p:pRg st="6" end="6"/>
                                            </p:txEl>
                                          </p:spTgt>
                                        </p:tgtEl>
                                        <p:attrNameLst>
                                          <p:attrName>style.visibility</p:attrName>
                                        </p:attrNameLst>
                                      </p:cBhvr>
                                      <p:to>
                                        <p:strVal val="visible"/>
                                      </p:to>
                                    </p:set>
                                    <p:animEffect transition="in" filter="fade">
                                      <p:cBhvr>
                                        <p:cTn id="32" dur="1000"/>
                                        <p:tgtEl>
                                          <p:spTgt spid="21507">
                                            <p:txEl>
                                              <p:pRg st="6" end="6"/>
                                            </p:txEl>
                                          </p:spTgt>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21507">
                                            <p:txEl>
                                              <p:pRg st="7" end="7"/>
                                            </p:txEl>
                                          </p:spTgt>
                                        </p:tgtEl>
                                        <p:attrNameLst>
                                          <p:attrName>style.visibility</p:attrName>
                                        </p:attrNameLst>
                                      </p:cBhvr>
                                      <p:to>
                                        <p:strVal val="visible"/>
                                      </p:to>
                                    </p:set>
                                    <p:animEffect transition="in" filter="fade">
                                      <p:cBhvr>
                                        <p:cTn id="36" dur="1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9BA541A-CCDE-4BA0-990B-4D7DFBADE1FE}"/>
              </a:ext>
            </a:extLst>
          </p:cNvPr>
          <p:cNvSpPr>
            <a:spLocks noGrp="1" noChangeArrowheads="1"/>
          </p:cNvSpPr>
          <p:nvPr>
            <p:ph type="title"/>
          </p:nvPr>
        </p:nvSpPr>
        <p:spPr>
          <a:xfrm>
            <a:off x="410849" y="213081"/>
            <a:ext cx="8837612" cy="1371600"/>
          </a:xfrm>
          <a:ln w="57150" cmpd="thickThin">
            <a:solidFill>
              <a:schemeClr val="tx1"/>
            </a:solidFill>
            <a:miter lim="800000"/>
            <a:headEnd/>
            <a:tailEnd/>
          </a:ln>
          <a:effectLst/>
        </p:spPr>
        <p:txBody>
          <a:bodyPr/>
          <a:lstStyle/>
          <a:p>
            <a:r>
              <a:rPr lang="en-US" altLang="en-US" sz="4000" b="1" dirty="0">
                <a:solidFill>
                  <a:srgbClr val="0000FF"/>
                </a:solidFill>
                <a:latin typeface="Arial" panose="020B0604020202020204" pitchFamily="34" charset="0"/>
              </a:rPr>
              <a:t>False Conclusions </a:t>
            </a:r>
            <a:r>
              <a:rPr lang="en-US" altLang="en-US" sz="4000" b="1" dirty="0">
                <a:latin typeface="Arial" panose="020B0604020202020204" pitchFamily="34" charset="0"/>
              </a:rPr>
              <a:t>about </a:t>
            </a:r>
            <a:br>
              <a:rPr lang="en-US" altLang="en-US" sz="4000" b="1" dirty="0">
                <a:latin typeface="Arial" panose="020B0604020202020204" pitchFamily="34" charset="0"/>
              </a:rPr>
            </a:br>
            <a:r>
              <a:rPr lang="en-US" altLang="en-US" sz="4000" b="1" dirty="0">
                <a:latin typeface="Arial" panose="020B0604020202020204" pitchFamily="34" charset="0"/>
              </a:rPr>
              <a:t>Marriage, Divorce and Remarriage</a:t>
            </a:r>
            <a:endParaRPr lang="en-US" altLang="en-US" dirty="0"/>
          </a:p>
        </p:txBody>
      </p:sp>
      <p:sp>
        <p:nvSpPr>
          <p:cNvPr id="8" name="Slide Number Placeholder 4">
            <a:extLst>
              <a:ext uri="{FF2B5EF4-FFF2-40B4-BE49-F238E27FC236}">
                <a16:creationId xmlns:a16="http://schemas.microsoft.com/office/drawing/2014/main" id="{C556F13C-B313-4E87-99EB-4095C1BFE37D}"/>
              </a:ext>
            </a:extLst>
          </p:cNvPr>
          <p:cNvSpPr>
            <a:spLocks noGrp="1"/>
          </p:cNvSpPr>
          <p:nvPr>
            <p:ph type="sldNum" sz="quarter" idx="12"/>
          </p:nvPr>
        </p:nvSpPr>
        <p:spPr>
          <a:xfrm>
            <a:off x="11658600" y="6343905"/>
            <a:ext cx="381000" cy="427982"/>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lstStyle/>
          <a:p>
            <a:fld id="{F95058F0-4928-4829-8AE7-F3110B4CBBB2}" type="slidenum">
              <a:rPr lang="en-US" altLang="en-US">
                <a:solidFill>
                  <a:schemeClr val="tx1"/>
                </a:solidFill>
                <a:latin typeface="Arial Narrow" panose="020B0606020202030204" pitchFamily="34" charset="0"/>
                <a:cs typeface="Arial" panose="020B0604020202020204" pitchFamily="34" charset="0"/>
              </a:rPr>
              <a:pPr/>
              <a:t>3</a:t>
            </a:fld>
            <a:endParaRPr lang="en-US" altLang="en-US" dirty="0">
              <a:solidFill>
                <a:schemeClr val="tx1"/>
              </a:solidFill>
              <a:latin typeface="Arial Narrow" panose="020B0606020202030204" pitchFamily="34" charset="0"/>
              <a:cs typeface="Arial" panose="020B0604020202020204" pitchFamily="34" charset="0"/>
            </a:endParaRPr>
          </a:p>
        </p:txBody>
      </p:sp>
      <p:sp>
        <p:nvSpPr>
          <p:cNvPr id="10244" name="Text Box 4">
            <a:extLst>
              <a:ext uri="{FF2B5EF4-FFF2-40B4-BE49-F238E27FC236}">
                <a16:creationId xmlns:a16="http://schemas.microsoft.com/office/drawing/2014/main" id="{905FD308-365C-486C-A4F6-1B6B33C7689C}"/>
              </a:ext>
            </a:extLst>
          </p:cNvPr>
          <p:cNvSpPr txBox="1">
            <a:spLocks noChangeArrowheads="1"/>
          </p:cNvSpPr>
          <p:nvPr/>
        </p:nvSpPr>
        <p:spPr bwMode="auto">
          <a:xfrm>
            <a:off x="6743700" y="1888686"/>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Marriage Law</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Gen. 2:22-24; Mk. 10:6; Heb. 13:4</a:t>
            </a:r>
            <a:endParaRPr lang="en-US" altLang="en-US" sz="2800" b="1" dirty="0">
              <a:solidFill>
                <a:srgbClr val="CC0000"/>
              </a:solidFill>
              <a:latin typeface="Arial Narrow" panose="020B0606020202030204" pitchFamily="34" charset="0"/>
            </a:endParaRPr>
          </a:p>
        </p:txBody>
      </p:sp>
      <p:sp>
        <p:nvSpPr>
          <p:cNvPr id="10245" name="Text Box 5">
            <a:extLst>
              <a:ext uri="{FF2B5EF4-FFF2-40B4-BE49-F238E27FC236}">
                <a16:creationId xmlns:a16="http://schemas.microsoft.com/office/drawing/2014/main" id="{0D3A8B6E-4B9B-497D-BA08-C78873D309A8}"/>
              </a:ext>
            </a:extLst>
          </p:cNvPr>
          <p:cNvSpPr txBox="1">
            <a:spLocks noChangeArrowheads="1"/>
          </p:cNvSpPr>
          <p:nvPr/>
        </p:nvSpPr>
        <p:spPr bwMode="auto">
          <a:xfrm>
            <a:off x="5825324" y="4822403"/>
            <a:ext cx="32232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Man and Woman</a:t>
            </a:r>
            <a:br>
              <a:rPr lang="en-US" altLang="en-US" sz="2800" b="1" dirty="0">
                <a:latin typeface="Arial Narrow" panose="020B0606020202030204" pitchFamily="34" charset="0"/>
              </a:rPr>
            </a:br>
            <a:r>
              <a:rPr lang="en-US" altLang="en-US" sz="2800" b="1" dirty="0">
                <a:latin typeface="Arial Narrow" panose="020B0606020202030204" pitchFamily="34" charset="0"/>
              </a:rPr>
              <a:t>for Life</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19:4-6; Rom. 7:2</a:t>
            </a:r>
            <a:endParaRPr lang="en-US" altLang="en-US" sz="2800" b="1" dirty="0">
              <a:solidFill>
                <a:srgbClr val="CC0000"/>
              </a:solidFill>
              <a:latin typeface="Arial Narrow" panose="020B0606020202030204" pitchFamily="34" charset="0"/>
            </a:endParaRPr>
          </a:p>
        </p:txBody>
      </p:sp>
      <p:sp>
        <p:nvSpPr>
          <p:cNvPr id="10246" name="Text Box 6">
            <a:extLst>
              <a:ext uri="{FF2B5EF4-FFF2-40B4-BE49-F238E27FC236}">
                <a16:creationId xmlns:a16="http://schemas.microsoft.com/office/drawing/2014/main" id="{0FA20FBE-F1BC-469E-9D62-7E204205EBBC}"/>
              </a:ext>
            </a:extLst>
          </p:cNvPr>
          <p:cNvSpPr txBox="1">
            <a:spLocks noChangeArrowheads="1"/>
          </p:cNvSpPr>
          <p:nvPr/>
        </p:nvSpPr>
        <p:spPr bwMode="auto">
          <a:xfrm>
            <a:off x="9791700" y="4601292"/>
            <a:ext cx="2209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Exception</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19:6, 9 </a:t>
            </a:r>
            <a:br>
              <a:rPr lang="en-US" altLang="en-US" sz="2800" b="1" i="1" dirty="0">
                <a:solidFill>
                  <a:srgbClr val="CC0000"/>
                </a:solidFill>
                <a:latin typeface="Arial Narrow" panose="020B0606020202030204" pitchFamily="34" charset="0"/>
              </a:rPr>
            </a:br>
            <a:r>
              <a:rPr lang="en-US" altLang="en-US" sz="2800" b="1" i="1" dirty="0">
                <a:solidFill>
                  <a:srgbClr val="CC0000"/>
                </a:solidFill>
                <a:latin typeface="Arial Narrow" panose="020B0606020202030204" pitchFamily="34" charset="0"/>
              </a:rPr>
              <a:t>1 Cor. 7:10-11</a:t>
            </a:r>
            <a:endParaRPr lang="en-US" altLang="en-US" sz="2800" b="1" dirty="0">
              <a:solidFill>
                <a:srgbClr val="CC0000"/>
              </a:solidFill>
              <a:latin typeface="Arial Narrow" panose="020B0606020202030204" pitchFamily="34" charset="0"/>
            </a:endParaRPr>
          </a:p>
        </p:txBody>
      </p:sp>
      <p:sp>
        <p:nvSpPr>
          <p:cNvPr id="10247" name="Rectangle 7">
            <a:extLst>
              <a:ext uri="{FF2B5EF4-FFF2-40B4-BE49-F238E27FC236}">
                <a16:creationId xmlns:a16="http://schemas.microsoft.com/office/drawing/2014/main" id="{BDFF7E78-4CCA-4DCC-BFD0-EAD9E8517734}"/>
              </a:ext>
            </a:extLst>
          </p:cNvPr>
          <p:cNvSpPr>
            <a:spLocks noChangeArrowheads="1"/>
          </p:cNvSpPr>
          <p:nvPr/>
        </p:nvSpPr>
        <p:spPr bwMode="auto">
          <a:xfrm>
            <a:off x="410849" y="1888686"/>
            <a:ext cx="5378195" cy="4495800"/>
          </a:xfrm>
          <a:prstGeom prst="rect">
            <a:avLst/>
          </a:prstGeom>
          <a:solidFill>
            <a:schemeClr val="bg2"/>
          </a:solidFill>
          <a:ln w="38100">
            <a:solidFill>
              <a:schemeClr val="tx1"/>
            </a:solidFill>
            <a:miter lim="800000"/>
            <a:headEnd/>
            <a:tailEnd/>
          </a:ln>
          <a:effectLst/>
        </p:spPr>
        <p:txBody>
          <a:bodyPr wrap="none" anchor="ctr"/>
          <a:lstStyle/>
          <a:p>
            <a:r>
              <a:rPr lang="en-US" altLang="en-US" sz="3200" b="1" u="sng" dirty="0">
                <a:solidFill>
                  <a:srgbClr val="0000FF"/>
                </a:solidFill>
                <a:latin typeface="Arial Narrow" panose="020B0606020202030204" pitchFamily="34" charset="0"/>
              </a:rPr>
              <a:t>FALSE CONCLUSION #1</a:t>
            </a:r>
          </a:p>
          <a:p>
            <a:endParaRPr lang="en-US" altLang="en-US" sz="800" b="1" u="sng" dirty="0">
              <a:latin typeface="Arial Narrow" panose="020B0606020202030204" pitchFamily="34" charset="0"/>
            </a:endParaRPr>
          </a:p>
          <a:p>
            <a:pPr>
              <a:buFontTx/>
              <a:buChar char="•"/>
            </a:pPr>
            <a:r>
              <a:rPr lang="en-US" altLang="en-US" sz="3000" b="1" dirty="0">
                <a:latin typeface="Arial Narrow" panose="020B0606020202030204" pitchFamily="34" charset="0"/>
              </a:rPr>
              <a:t>“One law for unbelievers (UML); </a:t>
            </a:r>
          </a:p>
          <a:p>
            <a:r>
              <a:rPr lang="en-US" altLang="en-US" sz="3000" b="1" dirty="0">
                <a:latin typeface="Arial Narrow" panose="020B0606020202030204" pitchFamily="34" charset="0"/>
              </a:rPr>
              <a:t>another law for believers (gospel)”</a:t>
            </a: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-Does not recognize the </a:t>
            </a:r>
            <a:r>
              <a:rPr lang="en-US" altLang="en-US" sz="3000" b="1" i="1" dirty="0">
                <a:solidFill>
                  <a:srgbClr val="0000FF"/>
                </a:solidFill>
                <a:latin typeface="Arial Narrow" panose="020B0606020202030204" pitchFamily="34" charset="0"/>
              </a:rPr>
              <a:t>universal</a:t>
            </a:r>
          </a:p>
          <a:p>
            <a:r>
              <a:rPr lang="en-US" altLang="en-US" sz="3000" b="1" i="1" dirty="0">
                <a:solidFill>
                  <a:srgbClr val="0000FF"/>
                </a:solidFill>
                <a:latin typeface="Arial Narrow" panose="020B0606020202030204" pitchFamily="34" charset="0"/>
              </a:rPr>
              <a:t>nature of marriage</a:t>
            </a:r>
            <a:r>
              <a:rPr lang="en-US" altLang="en-US" sz="3000" b="1" dirty="0">
                <a:solidFill>
                  <a:srgbClr val="0000FF"/>
                </a:solidFill>
                <a:latin typeface="Arial Narrow" panose="020B0606020202030204" pitchFamily="34" charset="0"/>
              </a:rPr>
              <a:t> </a:t>
            </a:r>
            <a:r>
              <a:rPr lang="en-US" altLang="en-US" sz="3000" b="1" i="1" dirty="0">
                <a:solidFill>
                  <a:srgbClr val="CC0000"/>
                </a:solidFill>
                <a:latin typeface="Arial Narrow" panose="020B0606020202030204" pitchFamily="34" charset="0"/>
              </a:rPr>
              <a:t>(Mark 10:6; </a:t>
            </a:r>
          </a:p>
          <a:p>
            <a:r>
              <a:rPr lang="en-US" altLang="en-US" sz="3000" b="1" i="1" dirty="0">
                <a:solidFill>
                  <a:srgbClr val="CC0000"/>
                </a:solidFill>
                <a:latin typeface="Arial Narrow" panose="020B0606020202030204" pitchFamily="34" charset="0"/>
              </a:rPr>
              <a:t>Matthew 19:4-6, 9)</a:t>
            </a:r>
          </a:p>
          <a:p>
            <a:r>
              <a:rPr lang="en-US" altLang="en-US" sz="3000" b="1" dirty="0">
                <a:solidFill>
                  <a:srgbClr val="0000FF"/>
                </a:solidFill>
                <a:latin typeface="Arial Narrow" panose="020B0606020202030204" pitchFamily="34" charset="0"/>
              </a:rPr>
              <a:t>  -Does not recognize the </a:t>
            </a:r>
            <a:r>
              <a:rPr lang="en-US" altLang="en-US" sz="3000" b="1" i="1" dirty="0">
                <a:solidFill>
                  <a:srgbClr val="0000FF"/>
                </a:solidFill>
                <a:latin typeface="Arial Narrow" panose="020B0606020202030204" pitchFamily="34" charset="0"/>
              </a:rPr>
              <a:t>universal</a:t>
            </a:r>
          </a:p>
          <a:p>
            <a:r>
              <a:rPr lang="en-US" altLang="en-US" sz="3000" b="1" i="1" dirty="0">
                <a:solidFill>
                  <a:srgbClr val="0000FF"/>
                </a:solidFill>
                <a:latin typeface="Arial Narrow" panose="020B0606020202030204" pitchFamily="34" charset="0"/>
              </a:rPr>
              <a:t>authority of Christ </a:t>
            </a:r>
            <a:r>
              <a:rPr lang="en-US" altLang="en-US" sz="3000" b="1" i="1" dirty="0">
                <a:solidFill>
                  <a:srgbClr val="CC0000"/>
                </a:solidFill>
                <a:latin typeface="Arial Narrow" panose="020B0606020202030204" pitchFamily="34" charset="0"/>
              </a:rPr>
              <a:t>(Matthew 28:18; </a:t>
            </a:r>
          </a:p>
          <a:p>
            <a:r>
              <a:rPr lang="en-US" altLang="en-US" sz="3000" b="1" i="1" dirty="0">
                <a:solidFill>
                  <a:srgbClr val="CC0000"/>
                </a:solidFill>
                <a:latin typeface="Arial Narrow" panose="020B0606020202030204" pitchFamily="34" charset="0"/>
              </a:rPr>
              <a:t>John 17:2)</a:t>
            </a:r>
          </a:p>
        </p:txBody>
      </p:sp>
      <p:sp>
        <p:nvSpPr>
          <p:cNvPr id="10248" name="AutoShape 8">
            <a:extLst>
              <a:ext uri="{FF2B5EF4-FFF2-40B4-BE49-F238E27FC236}">
                <a16:creationId xmlns:a16="http://schemas.microsoft.com/office/drawing/2014/main" id="{9675AEED-D353-4334-8104-027949D8F791}"/>
              </a:ext>
            </a:extLst>
          </p:cNvPr>
          <p:cNvSpPr>
            <a:spLocks noChangeArrowheads="1"/>
          </p:cNvSpPr>
          <p:nvPr/>
        </p:nvSpPr>
        <p:spPr bwMode="auto">
          <a:xfrm>
            <a:off x="8093865" y="3011731"/>
            <a:ext cx="2100270" cy="1600896"/>
          </a:xfrm>
          <a:prstGeom prst="triangle">
            <a:avLst>
              <a:gd name="adj" fmla="val 50000"/>
            </a:avLst>
          </a:prstGeom>
          <a:solidFill>
            <a:srgbClr val="FFFF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latin typeface="Arial Narrow" panose="020B0606020202030204" pitchFamily="34" charset="0"/>
              </a:rPr>
              <a:t>MDR</a:t>
            </a:r>
            <a:endParaRPr lang="en-US" altLang="en-US" sz="1800" dirty="0"/>
          </a:p>
        </p:txBody>
      </p:sp>
      <p:pic>
        <p:nvPicPr>
          <p:cNvPr id="9" name="Picture 8" descr="A close up of a logo&#10;&#10;Description generated with high confidence">
            <a:extLst>
              <a:ext uri="{FF2B5EF4-FFF2-40B4-BE49-F238E27FC236}">
                <a16:creationId xmlns:a16="http://schemas.microsoft.com/office/drawing/2014/main" id="{2CEDD17D-FE2C-41B1-A403-AAEE8026D4D3}"/>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541" y="6343905"/>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0247">
                                            <p:txEl>
                                              <p:pRg st="0" end="0"/>
                                            </p:txEl>
                                          </p:spTgt>
                                        </p:tgtEl>
                                        <p:attrNameLst>
                                          <p:attrName>style.visibility</p:attrName>
                                        </p:attrNameLst>
                                      </p:cBhvr>
                                      <p:to>
                                        <p:strVal val="visible"/>
                                      </p:to>
                                    </p:set>
                                    <p:anim calcmode="lin" valueType="num">
                                      <p:cBhvr additive="base">
                                        <p:cTn id="7" dur="1000" fill="hold"/>
                                        <p:tgtEl>
                                          <p:spTgt spid="10247">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024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10247">
                                            <p:txEl>
                                              <p:pRg st="2" end="2"/>
                                            </p:txEl>
                                          </p:spTgt>
                                        </p:tgtEl>
                                        <p:attrNameLst>
                                          <p:attrName>style.visibility</p:attrName>
                                        </p:attrNameLst>
                                      </p:cBhvr>
                                      <p:to>
                                        <p:strVal val="visible"/>
                                      </p:to>
                                    </p:set>
                                    <p:anim calcmode="lin" valueType="num">
                                      <p:cBhvr additive="base">
                                        <p:cTn id="12" dur="1000" fill="hold"/>
                                        <p:tgtEl>
                                          <p:spTgt spid="10247">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0247">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500"/>
                                  </p:stCondLst>
                                  <p:childTnLst>
                                    <p:set>
                                      <p:cBhvr>
                                        <p:cTn id="15" dur="1" fill="hold">
                                          <p:stCondLst>
                                            <p:cond delay="0"/>
                                          </p:stCondLst>
                                        </p:cTn>
                                        <p:tgtEl>
                                          <p:spTgt spid="10247">
                                            <p:txEl>
                                              <p:pRg st="3" end="3"/>
                                            </p:txEl>
                                          </p:spTgt>
                                        </p:tgtEl>
                                        <p:attrNameLst>
                                          <p:attrName>style.visibility</p:attrName>
                                        </p:attrNameLst>
                                      </p:cBhvr>
                                      <p:to>
                                        <p:strVal val="visible"/>
                                      </p:to>
                                    </p:set>
                                    <p:anim calcmode="lin" valueType="num">
                                      <p:cBhvr additive="base">
                                        <p:cTn id="16" dur="1000" fill="hold"/>
                                        <p:tgtEl>
                                          <p:spTgt spid="10247">
                                            <p:txEl>
                                              <p:pRg st="3" end="3"/>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02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0247">
                                            <p:txEl>
                                              <p:pRg st="4" end="4"/>
                                            </p:txEl>
                                          </p:spTgt>
                                        </p:tgtEl>
                                        <p:attrNameLst>
                                          <p:attrName>style.visibility</p:attrName>
                                        </p:attrNameLst>
                                      </p:cBhvr>
                                      <p:to>
                                        <p:strVal val="visible"/>
                                      </p:to>
                                    </p:set>
                                    <p:anim calcmode="lin" valueType="num">
                                      <p:cBhvr additive="base">
                                        <p:cTn id="22" dur="1000" fill="hold"/>
                                        <p:tgtEl>
                                          <p:spTgt spid="10247">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0247">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0247">
                                            <p:txEl>
                                              <p:pRg st="5" end="5"/>
                                            </p:txEl>
                                          </p:spTgt>
                                        </p:tgtEl>
                                        <p:attrNameLst>
                                          <p:attrName>style.visibility</p:attrName>
                                        </p:attrNameLst>
                                      </p:cBhvr>
                                      <p:to>
                                        <p:strVal val="visible"/>
                                      </p:to>
                                    </p:set>
                                    <p:anim calcmode="lin" valueType="num">
                                      <p:cBhvr additive="base">
                                        <p:cTn id="26" dur="1000" fill="hold"/>
                                        <p:tgtEl>
                                          <p:spTgt spid="10247">
                                            <p:txEl>
                                              <p:pRg st="5" end="5"/>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0247">
                                            <p:txEl>
                                              <p:pRg st="5" end="5"/>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0247">
                                            <p:txEl>
                                              <p:pRg st="6" end="6"/>
                                            </p:txEl>
                                          </p:spTgt>
                                        </p:tgtEl>
                                        <p:attrNameLst>
                                          <p:attrName>style.visibility</p:attrName>
                                        </p:attrNameLst>
                                      </p:cBhvr>
                                      <p:to>
                                        <p:strVal val="visible"/>
                                      </p:to>
                                    </p:set>
                                    <p:anim calcmode="lin" valueType="num">
                                      <p:cBhvr additive="base">
                                        <p:cTn id="30" dur="1000" fill="hold"/>
                                        <p:tgtEl>
                                          <p:spTgt spid="10247">
                                            <p:txEl>
                                              <p:pRg st="6" end="6"/>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02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0247">
                                            <p:txEl>
                                              <p:pRg st="7" end="7"/>
                                            </p:txEl>
                                          </p:spTgt>
                                        </p:tgtEl>
                                        <p:attrNameLst>
                                          <p:attrName>style.visibility</p:attrName>
                                        </p:attrNameLst>
                                      </p:cBhvr>
                                      <p:to>
                                        <p:strVal val="visible"/>
                                      </p:to>
                                    </p:set>
                                    <p:anim calcmode="lin" valueType="num">
                                      <p:cBhvr additive="base">
                                        <p:cTn id="36" dur="1000" fill="hold"/>
                                        <p:tgtEl>
                                          <p:spTgt spid="10247">
                                            <p:txEl>
                                              <p:pRg st="7" end="7"/>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10247">
                                            <p:txEl>
                                              <p:pRg st="7" end="7"/>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0247">
                                            <p:txEl>
                                              <p:pRg st="8" end="8"/>
                                            </p:txEl>
                                          </p:spTgt>
                                        </p:tgtEl>
                                        <p:attrNameLst>
                                          <p:attrName>style.visibility</p:attrName>
                                        </p:attrNameLst>
                                      </p:cBhvr>
                                      <p:to>
                                        <p:strVal val="visible"/>
                                      </p:to>
                                    </p:set>
                                    <p:anim calcmode="lin" valueType="num">
                                      <p:cBhvr additive="base">
                                        <p:cTn id="40" dur="1000" fill="hold"/>
                                        <p:tgtEl>
                                          <p:spTgt spid="10247">
                                            <p:txEl>
                                              <p:pRg st="8" end="8"/>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10247">
                                            <p:txEl>
                                              <p:pRg st="8" end="8"/>
                                            </p:txEl>
                                          </p:spTgt>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10247">
                                            <p:txEl>
                                              <p:pRg st="9" end="9"/>
                                            </p:txEl>
                                          </p:spTgt>
                                        </p:tgtEl>
                                        <p:attrNameLst>
                                          <p:attrName>style.visibility</p:attrName>
                                        </p:attrNameLst>
                                      </p:cBhvr>
                                      <p:to>
                                        <p:strVal val="visible"/>
                                      </p:to>
                                    </p:set>
                                    <p:anim calcmode="lin" valueType="num">
                                      <p:cBhvr additive="base">
                                        <p:cTn id="44" dur="1000" fill="hold"/>
                                        <p:tgtEl>
                                          <p:spTgt spid="10247">
                                            <p:txEl>
                                              <p:pRg st="9" end="9"/>
                                            </p:txEl>
                                          </p:spTgt>
                                        </p:tgtEl>
                                        <p:attrNameLst>
                                          <p:attrName>ppt_x</p:attrName>
                                        </p:attrNameLst>
                                      </p:cBhvr>
                                      <p:tavLst>
                                        <p:tav tm="0">
                                          <p:val>
                                            <p:strVal val="0-#ppt_w/2"/>
                                          </p:val>
                                        </p:tav>
                                        <p:tav tm="100000">
                                          <p:val>
                                            <p:strVal val="#ppt_x"/>
                                          </p:val>
                                        </p:tav>
                                      </p:tavLst>
                                    </p:anim>
                                    <p:anim calcmode="lin" valueType="num">
                                      <p:cBhvr additive="base">
                                        <p:cTn id="45" dur="1000" fill="hold"/>
                                        <p:tgtEl>
                                          <p:spTgt spid="1024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7" grpId="0" uiExpand="1" build="p"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199E7AE1-7A4B-4521-BC10-695C2FE6C7CC}"/>
              </a:ext>
            </a:extLst>
          </p:cNvPr>
          <p:cNvSpPr>
            <a:spLocks noGrp="1"/>
          </p:cNvSpPr>
          <p:nvPr>
            <p:ph type="sldNum" sz="quarter" idx="12"/>
          </p:nvPr>
        </p:nvSpPr>
        <p:spPr>
          <a:xfrm>
            <a:off x="11658600" y="6449394"/>
            <a:ext cx="342900" cy="365125"/>
          </a:xfrm>
        </p:spPr>
        <p:txBody>
          <a:bodyPr/>
          <a:lstStyle/>
          <a:p>
            <a:fld id="{078ED8BE-C4DE-481F-B50D-84B7040E9D61}" type="slidenum">
              <a:rPr lang="en-US" altLang="en-US">
                <a:solidFill>
                  <a:schemeClr val="tx1"/>
                </a:solidFill>
                <a:latin typeface="Arial Narrow" panose="020B0606020202030204" pitchFamily="34" charset="0"/>
                <a:cs typeface="Arial" panose="020B0604020202020204" pitchFamily="34" charset="0"/>
              </a:rPr>
              <a:pPr/>
              <a:t>4</a:t>
            </a:fld>
            <a:endParaRPr lang="en-US" altLang="en-US">
              <a:solidFill>
                <a:schemeClr val="tx1"/>
              </a:solidFill>
              <a:latin typeface="Arial Narrow" panose="020B0606020202030204" pitchFamily="34" charset="0"/>
              <a:cs typeface="Arial" panose="020B0604020202020204" pitchFamily="34" charset="0"/>
            </a:endParaRPr>
          </a:p>
        </p:txBody>
      </p:sp>
      <p:sp>
        <p:nvSpPr>
          <p:cNvPr id="11271" name="Rectangle 7">
            <a:extLst>
              <a:ext uri="{FF2B5EF4-FFF2-40B4-BE49-F238E27FC236}">
                <a16:creationId xmlns:a16="http://schemas.microsoft.com/office/drawing/2014/main" id="{BDC60548-8E6E-4D64-949C-D23AB2CC4447}"/>
              </a:ext>
            </a:extLst>
          </p:cNvPr>
          <p:cNvSpPr>
            <a:spLocks noChangeArrowheads="1"/>
          </p:cNvSpPr>
          <p:nvPr/>
        </p:nvSpPr>
        <p:spPr bwMode="auto">
          <a:xfrm>
            <a:off x="410849" y="1888686"/>
            <a:ext cx="5257800" cy="4435914"/>
          </a:xfrm>
          <a:prstGeom prst="rect">
            <a:avLst/>
          </a:prstGeom>
          <a:solidFill>
            <a:schemeClr val="bg2"/>
          </a:solidFill>
          <a:ln w="38100">
            <a:solidFill>
              <a:schemeClr val="tx1"/>
            </a:solidFill>
            <a:miter lim="800000"/>
            <a:headEnd/>
            <a:tailEnd/>
          </a:ln>
          <a:effectLst/>
          <a:extLst>
            <a:ext uri="{AF507438-7753-43E0-B8FC-AC1667EBCBE1}">
              <a14:hiddenEffects xmlns:a14="http://schemas.microsoft.com/office/drawing/2010/main">
                <a:effectLst>
                  <a:outerShdw dist="107763" dir="13500000" algn="ctr" rotWithShape="0">
                    <a:schemeClr val="bg2"/>
                  </a:outerShdw>
                </a:effectLst>
              </a14:hiddenEffects>
            </a:ext>
          </a:extLst>
        </p:spPr>
        <p:txBody>
          <a:bodyPr wrap="none" anchor="ctr"/>
          <a:lstStyle/>
          <a:p>
            <a:r>
              <a:rPr lang="en-US" altLang="en-US" sz="3200" b="1" u="sng" dirty="0">
                <a:solidFill>
                  <a:srgbClr val="0000FF"/>
                </a:solidFill>
                <a:latin typeface="Arial Narrow" panose="020B0606020202030204" pitchFamily="34" charset="0"/>
              </a:rPr>
              <a:t>FALSE CONCLUSION #2</a:t>
            </a:r>
            <a:endParaRPr lang="en-US" altLang="en-US" sz="800" b="1" u="sng" dirty="0">
              <a:solidFill>
                <a:srgbClr val="0000FF"/>
              </a:solidFill>
              <a:latin typeface="Arial Narrow" panose="020B0606020202030204" pitchFamily="34" charset="0"/>
            </a:endParaRPr>
          </a:p>
          <a:p>
            <a:pPr>
              <a:buFontTx/>
              <a:buChar char="•"/>
            </a:pPr>
            <a:r>
              <a:rPr lang="en-US" altLang="en-US" sz="3000" b="1" dirty="0">
                <a:latin typeface="Arial Narrow" panose="020B0606020202030204" pitchFamily="34" charset="0"/>
              </a:rPr>
              <a:t>“Jesus was only teaching Jews</a:t>
            </a:r>
          </a:p>
          <a:p>
            <a:r>
              <a:rPr lang="en-US" altLang="en-US" sz="3000" b="1" dirty="0">
                <a:latin typeface="Arial Narrow" panose="020B0606020202030204" pitchFamily="34" charset="0"/>
              </a:rPr>
              <a:t>how to obey LOM in </a:t>
            </a:r>
            <a:r>
              <a:rPr lang="en-US" altLang="en-US" sz="3000" b="1" i="1" dirty="0">
                <a:solidFill>
                  <a:srgbClr val="CC0000"/>
                </a:solidFill>
                <a:latin typeface="Arial Narrow" panose="020B0606020202030204" pitchFamily="34" charset="0"/>
              </a:rPr>
              <a:t>Matt. 19:3-9</a:t>
            </a:r>
            <a:r>
              <a:rPr lang="en-US" altLang="en-US" sz="3000" b="1" dirty="0">
                <a:latin typeface="Arial Narrow" panose="020B0606020202030204" pitchFamily="34" charset="0"/>
              </a:rPr>
              <a:t>”</a:t>
            </a: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-Jesus said </a:t>
            </a:r>
            <a:r>
              <a:rPr lang="en-US" altLang="en-US" sz="3000" b="1" i="1" dirty="0">
                <a:solidFill>
                  <a:srgbClr val="0000FF"/>
                </a:solidFill>
                <a:latin typeface="Arial Narrow" panose="020B0606020202030204" pitchFamily="34" charset="0"/>
              </a:rPr>
              <a:t>“from the beginning</a:t>
            </a:r>
          </a:p>
          <a:p>
            <a:r>
              <a:rPr lang="en-US" altLang="en-US" sz="3000" b="1" i="1" dirty="0">
                <a:solidFill>
                  <a:srgbClr val="0000FF"/>
                </a:solidFill>
                <a:latin typeface="Arial Narrow" panose="020B0606020202030204" pitchFamily="34" charset="0"/>
              </a:rPr>
              <a:t>of creation”</a:t>
            </a:r>
            <a:r>
              <a:rPr lang="en-US" altLang="en-US" sz="3000" b="1" dirty="0">
                <a:solidFill>
                  <a:srgbClr val="0000FF"/>
                </a:solidFill>
                <a:latin typeface="Arial Narrow" panose="020B0606020202030204" pitchFamily="34" charset="0"/>
              </a:rPr>
              <a:t> </a:t>
            </a:r>
            <a:r>
              <a:rPr lang="en-US" altLang="en-US" sz="3000" b="1" i="1" dirty="0">
                <a:solidFill>
                  <a:srgbClr val="CC0000"/>
                </a:solidFill>
                <a:latin typeface="Arial Narrow" panose="020B0606020202030204" pitchFamily="34" charset="0"/>
              </a:rPr>
              <a:t>(Mk. 10:6-9)</a:t>
            </a:r>
          </a:p>
          <a:p>
            <a:r>
              <a:rPr lang="en-US" altLang="en-US" sz="3000" b="1" dirty="0">
                <a:solidFill>
                  <a:srgbClr val="0000FF"/>
                </a:solidFill>
                <a:latin typeface="Arial Narrow" panose="020B0606020202030204" pitchFamily="34" charset="0"/>
              </a:rPr>
              <a:t>  -Jesus said </a:t>
            </a:r>
            <a:r>
              <a:rPr lang="en-US" altLang="en-US" sz="3000" b="1" i="1" dirty="0">
                <a:solidFill>
                  <a:srgbClr val="0000FF"/>
                </a:solidFill>
                <a:latin typeface="Arial Narrow" panose="020B0606020202030204" pitchFamily="34" charset="0"/>
              </a:rPr>
              <a:t>“but from the</a:t>
            </a:r>
          </a:p>
          <a:p>
            <a:r>
              <a:rPr lang="en-US" altLang="en-US" sz="3000" b="1" i="1" dirty="0">
                <a:solidFill>
                  <a:srgbClr val="0000FF"/>
                </a:solidFill>
                <a:latin typeface="Arial Narrow" panose="020B0606020202030204" pitchFamily="34" charset="0"/>
              </a:rPr>
              <a:t>beginning it was not so”</a:t>
            </a:r>
            <a:r>
              <a:rPr lang="en-US" altLang="en-US" sz="3000" b="1" dirty="0">
                <a:solidFill>
                  <a:srgbClr val="0000FF"/>
                </a:solidFill>
                <a:latin typeface="Arial Narrow" panose="020B0606020202030204" pitchFamily="34" charset="0"/>
              </a:rPr>
              <a:t> </a:t>
            </a:r>
            <a:r>
              <a:rPr lang="en-US" altLang="en-US" sz="3000" b="1" i="1" dirty="0">
                <a:solidFill>
                  <a:srgbClr val="CC0000"/>
                </a:solidFill>
                <a:latin typeface="Arial Narrow" panose="020B0606020202030204" pitchFamily="34" charset="0"/>
              </a:rPr>
              <a:t>(Mt. 19:8)</a:t>
            </a:r>
          </a:p>
          <a:p>
            <a:r>
              <a:rPr lang="en-US" altLang="en-US" sz="3000" b="1" dirty="0">
                <a:solidFill>
                  <a:srgbClr val="0000FF"/>
                </a:solidFill>
                <a:latin typeface="Arial Narrow" panose="020B0606020202030204" pitchFamily="34" charset="0"/>
              </a:rPr>
              <a:t>  -Jesus said </a:t>
            </a:r>
            <a:r>
              <a:rPr lang="en-US" altLang="en-US" sz="3000" b="1" i="1" dirty="0">
                <a:solidFill>
                  <a:srgbClr val="0000FF"/>
                </a:solidFill>
                <a:latin typeface="Arial Narrow" panose="020B0606020202030204" pitchFamily="34" charset="0"/>
              </a:rPr>
              <a:t>“male and female…</a:t>
            </a:r>
          </a:p>
          <a:p>
            <a:r>
              <a:rPr lang="en-US" altLang="en-US" sz="3000" b="1" i="1" dirty="0">
                <a:solidFill>
                  <a:srgbClr val="0000FF"/>
                </a:solidFill>
                <a:latin typeface="Arial Narrow" panose="020B0606020202030204" pitchFamily="34" charset="0"/>
              </a:rPr>
              <a:t>whoever” </a:t>
            </a:r>
            <a:r>
              <a:rPr lang="en-US" altLang="en-US" sz="3000" b="1" i="1" dirty="0">
                <a:solidFill>
                  <a:srgbClr val="CC0000"/>
                </a:solidFill>
                <a:latin typeface="Arial Narrow" panose="020B0606020202030204" pitchFamily="34" charset="0"/>
              </a:rPr>
              <a:t>(Matt. 19:4, 9)</a:t>
            </a:r>
          </a:p>
        </p:txBody>
      </p:sp>
      <p:sp>
        <p:nvSpPr>
          <p:cNvPr id="14" name="AutoShape 8">
            <a:extLst>
              <a:ext uri="{FF2B5EF4-FFF2-40B4-BE49-F238E27FC236}">
                <a16:creationId xmlns:a16="http://schemas.microsoft.com/office/drawing/2014/main" id="{E1D70016-4B37-4ACD-92B9-8D3F4F563685}"/>
              </a:ext>
            </a:extLst>
          </p:cNvPr>
          <p:cNvSpPr>
            <a:spLocks noChangeArrowheads="1"/>
          </p:cNvSpPr>
          <p:nvPr/>
        </p:nvSpPr>
        <p:spPr bwMode="auto">
          <a:xfrm>
            <a:off x="8093865" y="3011731"/>
            <a:ext cx="2100270" cy="1600896"/>
          </a:xfrm>
          <a:prstGeom prst="triangle">
            <a:avLst>
              <a:gd name="adj" fmla="val 50000"/>
            </a:avLst>
          </a:prstGeom>
          <a:solidFill>
            <a:srgbClr val="FFFF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latin typeface="Arial Narrow" panose="020B0606020202030204" pitchFamily="34" charset="0"/>
              </a:rPr>
              <a:t>MDR</a:t>
            </a:r>
            <a:endParaRPr lang="en-US" altLang="en-US" sz="1800" dirty="0"/>
          </a:p>
        </p:txBody>
      </p:sp>
      <p:sp>
        <p:nvSpPr>
          <p:cNvPr id="15" name="Text Box 5">
            <a:extLst>
              <a:ext uri="{FF2B5EF4-FFF2-40B4-BE49-F238E27FC236}">
                <a16:creationId xmlns:a16="http://schemas.microsoft.com/office/drawing/2014/main" id="{03D300CF-822C-4EA3-8D59-8919641FB586}"/>
              </a:ext>
            </a:extLst>
          </p:cNvPr>
          <p:cNvSpPr txBox="1">
            <a:spLocks noChangeArrowheads="1"/>
          </p:cNvSpPr>
          <p:nvPr/>
        </p:nvSpPr>
        <p:spPr bwMode="auto">
          <a:xfrm>
            <a:off x="5825324" y="4822403"/>
            <a:ext cx="32232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Man and Woman</a:t>
            </a:r>
            <a:br>
              <a:rPr lang="en-US" altLang="en-US" sz="2800" b="1" dirty="0">
                <a:latin typeface="Arial Narrow" panose="020B0606020202030204" pitchFamily="34" charset="0"/>
              </a:rPr>
            </a:br>
            <a:r>
              <a:rPr lang="en-US" altLang="en-US" sz="2800" b="1" dirty="0">
                <a:latin typeface="Arial Narrow" panose="020B0606020202030204" pitchFamily="34" charset="0"/>
              </a:rPr>
              <a:t>for Life</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19:4-6; Rom. 7:2</a:t>
            </a:r>
            <a:endParaRPr lang="en-US" altLang="en-US" sz="2800" b="1" dirty="0">
              <a:solidFill>
                <a:srgbClr val="CC0000"/>
              </a:solidFill>
              <a:latin typeface="Arial Narrow" panose="020B0606020202030204" pitchFamily="34" charset="0"/>
            </a:endParaRPr>
          </a:p>
        </p:txBody>
      </p:sp>
      <p:sp>
        <p:nvSpPr>
          <p:cNvPr id="16" name="Text Box 6">
            <a:extLst>
              <a:ext uri="{FF2B5EF4-FFF2-40B4-BE49-F238E27FC236}">
                <a16:creationId xmlns:a16="http://schemas.microsoft.com/office/drawing/2014/main" id="{9FCA885C-3BF1-49D5-994E-15009A84CE32}"/>
              </a:ext>
            </a:extLst>
          </p:cNvPr>
          <p:cNvSpPr txBox="1">
            <a:spLocks noChangeArrowheads="1"/>
          </p:cNvSpPr>
          <p:nvPr/>
        </p:nvSpPr>
        <p:spPr bwMode="auto">
          <a:xfrm>
            <a:off x="9791700" y="4601292"/>
            <a:ext cx="2209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Exception</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19:6, 9 </a:t>
            </a:r>
            <a:br>
              <a:rPr lang="en-US" altLang="en-US" sz="2800" b="1" i="1" dirty="0">
                <a:solidFill>
                  <a:srgbClr val="CC0000"/>
                </a:solidFill>
                <a:latin typeface="Arial Narrow" panose="020B0606020202030204" pitchFamily="34" charset="0"/>
              </a:rPr>
            </a:br>
            <a:r>
              <a:rPr lang="en-US" altLang="en-US" sz="2800" b="1" i="1" dirty="0">
                <a:solidFill>
                  <a:srgbClr val="CC0000"/>
                </a:solidFill>
                <a:latin typeface="Arial Narrow" panose="020B0606020202030204" pitchFamily="34" charset="0"/>
              </a:rPr>
              <a:t>1 Cor. 7:10-11</a:t>
            </a:r>
            <a:endParaRPr lang="en-US" altLang="en-US" sz="2800" b="1" dirty="0">
              <a:solidFill>
                <a:srgbClr val="CC0000"/>
              </a:solidFill>
              <a:latin typeface="Arial Narrow" panose="020B0606020202030204" pitchFamily="34" charset="0"/>
            </a:endParaRPr>
          </a:p>
        </p:txBody>
      </p:sp>
      <p:sp>
        <p:nvSpPr>
          <p:cNvPr id="19" name="Rectangle 2">
            <a:extLst>
              <a:ext uri="{FF2B5EF4-FFF2-40B4-BE49-F238E27FC236}">
                <a16:creationId xmlns:a16="http://schemas.microsoft.com/office/drawing/2014/main" id="{6FB93D98-A39B-483C-A5DD-BA1B0D5C7E16}"/>
              </a:ext>
            </a:extLst>
          </p:cNvPr>
          <p:cNvSpPr>
            <a:spLocks noGrp="1" noChangeArrowheads="1"/>
          </p:cNvSpPr>
          <p:nvPr>
            <p:ph type="title"/>
          </p:nvPr>
        </p:nvSpPr>
        <p:spPr>
          <a:xfrm>
            <a:off x="410849" y="213081"/>
            <a:ext cx="8837612" cy="1371600"/>
          </a:xfrm>
          <a:ln w="57150" cmpd="thickThin">
            <a:solidFill>
              <a:schemeClr val="tx1"/>
            </a:solidFill>
            <a:miter lim="800000"/>
            <a:headEnd/>
            <a:tailEnd/>
          </a:ln>
          <a:effectLst/>
        </p:spPr>
        <p:txBody>
          <a:bodyPr/>
          <a:lstStyle/>
          <a:p>
            <a:r>
              <a:rPr lang="en-US" altLang="en-US" sz="4000" b="1" dirty="0">
                <a:solidFill>
                  <a:srgbClr val="0000FF"/>
                </a:solidFill>
                <a:latin typeface="Arial" panose="020B0604020202020204" pitchFamily="34" charset="0"/>
              </a:rPr>
              <a:t>False Conclusions </a:t>
            </a:r>
            <a:r>
              <a:rPr lang="en-US" altLang="en-US" sz="4000" b="1" dirty="0">
                <a:latin typeface="Arial" panose="020B0604020202020204" pitchFamily="34" charset="0"/>
              </a:rPr>
              <a:t>about </a:t>
            </a:r>
            <a:br>
              <a:rPr lang="en-US" altLang="en-US" sz="4000" b="1" dirty="0">
                <a:latin typeface="Arial" panose="020B0604020202020204" pitchFamily="34" charset="0"/>
              </a:rPr>
            </a:br>
            <a:r>
              <a:rPr lang="en-US" altLang="en-US" sz="4000" b="1" dirty="0">
                <a:latin typeface="Arial" panose="020B0604020202020204" pitchFamily="34" charset="0"/>
              </a:rPr>
              <a:t>Marriage, Divorce and Remarriage</a:t>
            </a:r>
            <a:endParaRPr lang="en-US" altLang="en-US" dirty="0"/>
          </a:p>
        </p:txBody>
      </p:sp>
      <p:sp>
        <p:nvSpPr>
          <p:cNvPr id="9" name="Text Box 4">
            <a:extLst>
              <a:ext uri="{FF2B5EF4-FFF2-40B4-BE49-F238E27FC236}">
                <a16:creationId xmlns:a16="http://schemas.microsoft.com/office/drawing/2014/main" id="{EDB1517F-5C4B-4EF9-B672-B7955056325F}"/>
              </a:ext>
            </a:extLst>
          </p:cNvPr>
          <p:cNvSpPr txBox="1">
            <a:spLocks noChangeArrowheads="1"/>
          </p:cNvSpPr>
          <p:nvPr/>
        </p:nvSpPr>
        <p:spPr bwMode="auto">
          <a:xfrm>
            <a:off x="6743700" y="1888686"/>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Marriage Law</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Gen. 2:22-24; Mk. 10:6; Heb. 13:4</a:t>
            </a:r>
            <a:endParaRPr lang="en-US" altLang="en-US" sz="2800" b="1" dirty="0">
              <a:solidFill>
                <a:srgbClr val="CC0000"/>
              </a:solidFill>
              <a:latin typeface="Arial Narrow" panose="020B0606020202030204" pitchFamily="34" charset="0"/>
            </a:endParaRPr>
          </a:p>
        </p:txBody>
      </p:sp>
      <p:pic>
        <p:nvPicPr>
          <p:cNvPr id="10" name="Picture 9" descr="A close up of a logo&#10;&#10;Description generated with high confidence">
            <a:extLst>
              <a:ext uri="{FF2B5EF4-FFF2-40B4-BE49-F238E27FC236}">
                <a16:creationId xmlns:a16="http://schemas.microsoft.com/office/drawing/2014/main" id="{E9720BFE-CC69-47BC-B924-5C9D8C0C95C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1271">
                                            <p:txEl>
                                              <p:pRg st="0" end="0"/>
                                            </p:txEl>
                                          </p:spTgt>
                                        </p:tgtEl>
                                        <p:attrNameLst>
                                          <p:attrName>style.visibility</p:attrName>
                                        </p:attrNameLst>
                                      </p:cBhvr>
                                      <p:to>
                                        <p:strVal val="visible"/>
                                      </p:to>
                                    </p:set>
                                    <p:anim calcmode="lin" valueType="num">
                                      <p:cBhvr additive="base">
                                        <p:cTn id="7" dur="1000" fill="hold"/>
                                        <p:tgtEl>
                                          <p:spTgt spid="11271">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1271">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11271">
                                            <p:txEl>
                                              <p:pRg st="1" end="1"/>
                                            </p:txEl>
                                          </p:spTgt>
                                        </p:tgtEl>
                                        <p:attrNameLst>
                                          <p:attrName>style.visibility</p:attrName>
                                        </p:attrNameLst>
                                      </p:cBhvr>
                                      <p:to>
                                        <p:strVal val="visible"/>
                                      </p:to>
                                    </p:set>
                                    <p:anim calcmode="lin" valueType="num">
                                      <p:cBhvr additive="base">
                                        <p:cTn id="12" dur="1000" fill="hold"/>
                                        <p:tgtEl>
                                          <p:spTgt spid="11271">
                                            <p:txEl>
                                              <p:pRg st="1" end="1"/>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1271">
                                            <p:txEl>
                                              <p:pRg st="1" end="1"/>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11271">
                                            <p:txEl>
                                              <p:pRg st="2" end="2"/>
                                            </p:txEl>
                                          </p:spTgt>
                                        </p:tgtEl>
                                        <p:attrNameLst>
                                          <p:attrName>style.visibility</p:attrName>
                                        </p:attrNameLst>
                                      </p:cBhvr>
                                      <p:to>
                                        <p:strVal val="visible"/>
                                      </p:to>
                                    </p:set>
                                    <p:anim calcmode="lin" valueType="num">
                                      <p:cBhvr additive="base">
                                        <p:cTn id="16" dur="1000" fill="hold"/>
                                        <p:tgtEl>
                                          <p:spTgt spid="11271">
                                            <p:txEl>
                                              <p:pRg st="2" end="2"/>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127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1271">
                                            <p:txEl>
                                              <p:pRg st="3" end="3"/>
                                            </p:txEl>
                                          </p:spTgt>
                                        </p:tgtEl>
                                        <p:attrNameLst>
                                          <p:attrName>style.visibility</p:attrName>
                                        </p:attrNameLst>
                                      </p:cBhvr>
                                      <p:to>
                                        <p:strVal val="visible"/>
                                      </p:to>
                                    </p:set>
                                    <p:anim calcmode="lin" valueType="num">
                                      <p:cBhvr additive="base">
                                        <p:cTn id="22" dur="1000" fill="hold"/>
                                        <p:tgtEl>
                                          <p:spTgt spid="11271">
                                            <p:txEl>
                                              <p:pRg st="3" end="3"/>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1271">
                                            <p:txEl>
                                              <p:pRg st="3" end="3"/>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1271">
                                            <p:txEl>
                                              <p:pRg st="4" end="4"/>
                                            </p:txEl>
                                          </p:spTgt>
                                        </p:tgtEl>
                                        <p:attrNameLst>
                                          <p:attrName>style.visibility</p:attrName>
                                        </p:attrNameLst>
                                      </p:cBhvr>
                                      <p:to>
                                        <p:strVal val="visible"/>
                                      </p:to>
                                    </p:set>
                                    <p:anim calcmode="lin" valueType="num">
                                      <p:cBhvr additive="base">
                                        <p:cTn id="26" dur="1000" fill="hold"/>
                                        <p:tgtEl>
                                          <p:spTgt spid="11271">
                                            <p:txEl>
                                              <p:pRg st="4" end="4"/>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1271">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ntr" presetSubtype="8" fill="hold" grpId="0" nodeType="clickEffect">
                                  <p:stCondLst>
                                    <p:cond delay="0"/>
                                  </p:stCondLst>
                                  <p:childTnLst>
                                    <p:set>
                                      <p:cBhvr>
                                        <p:cTn id="31" dur="1" fill="hold">
                                          <p:stCondLst>
                                            <p:cond delay="0"/>
                                          </p:stCondLst>
                                        </p:cTn>
                                        <p:tgtEl>
                                          <p:spTgt spid="11271">
                                            <p:txEl>
                                              <p:pRg st="5" end="5"/>
                                            </p:txEl>
                                          </p:spTgt>
                                        </p:tgtEl>
                                        <p:attrNameLst>
                                          <p:attrName>style.visibility</p:attrName>
                                        </p:attrNameLst>
                                      </p:cBhvr>
                                      <p:to>
                                        <p:strVal val="visible"/>
                                      </p:to>
                                    </p:set>
                                    <p:anim calcmode="lin" valueType="num">
                                      <p:cBhvr additive="base">
                                        <p:cTn id="32" dur="1000" fill="hold"/>
                                        <p:tgtEl>
                                          <p:spTgt spid="11271">
                                            <p:txEl>
                                              <p:pRg st="5" end="5"/>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11271">
                                            <p:txEl>
                                              <p:pRg st="5" end="5"/>
                                            </p:txEl>
                                          </p:spTgt>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271">
                                            <p:txEl>
                                              <p:pRg st="6" end="6"/>
                                            </p:txEl>
                                          </p:spTgt>
                                        </p:tgtEl>
                                        <p:attrNameLst>
                                          <p:attrName>style.visibility</p:attrName>
                                        </p:attrNameLst>
                                      </p:cBhvr>
                                      <p:to>
                                        <p:strVal val="visible"/>
                                      </p:to>
                                    </p:set>
                                    <p:anim calcmode="lin" valueType="num">
                                      <p:cBhvr additive="base">
                                        <p:cTn id="36" dur="1000" fill="hold"/>
                                        <p:tgtEl>
                                          <p:spTgt spid="11271">
                                            <p:txEl>
                                              <p:pRg st="6" end="6"/>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11271">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11271">
                                            <p:txEl>
                                              <p:pRg st="7" end="7"/>
                                            </p:txEl>
                                          </p:spTgt>
                                        </p:tgtEl>
                                        <p:attrNameLst>
                                          <p:attrName>style.visibility</p:attrName>
                                        </p:attrNameLst>
                                      </p:cBhvr>
                                      <p:to>
                                        <p:strVal val="visible"/>
                                      </p:to>
                                    </p:set>
                                    <p:anim calcmode="lin" valueType="num">
                                      <p:cBhvr additive="base">
                                        <p:cTn id="42" dur="1000" fill="hold"/>
                                        <p:tgtEl>
                                          <p:spTgt spid="11271">
                                            <p:txEl>
                                              <p:pRg st="7" end="7"/>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11271">
                                            <p:txEl>
                                              <p:pRg st="7" end="7"/>
                                            </p:txEl>
                                          </p:spTgt>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11271">
                                            <p:txEl>
                                              <p:pRg st="8" end="8"/>
                                            </p:txEl>
                                          </p:spTgt>
                                        </p:tgtEl>
                                        <p:attrNameLst>
                                          <p:attrName>style.visibility</p:attrName>
                                        </p:attrNameLst>
                                      </p:cBhvr>
                                      <p:to>
                                        <p:strVal val="visible"/>
                                      </p:to>
                                    </p:set>
                                    <p:anim calcmode="lin" valueType="num">
                                      <p:cBhvr additive="base">
                                        <p:cTn id="46" dur="1000" fill="hold"/>
                                        <p:tgtEl>
                                          <p:spTgt spid="11271">
                                            <p:txEl>
                                              <p:pRg st="8" end="8"/>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11271">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1" grpId="0" uiExpand="1"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6C97DFD-C2E5-4128-B0DE-DAD9CE423D92}"/>
              </a:ext>
            </a:extLst>
          </p:cNvPr>
          <p:cNvSpPr>
            <a:spLocks noGrp="1"/>
          </p:cNvSpPr>
          <p:nvPr>
            <p:ph type="sldNum" sz="quarter" idx="12"/>
          </p:nvPr>
        </p:nvSpPr>
        <p:spPr>
          <a:xfrm>
            <a:off x="9413631" y="6487013"/>
            <a:ext cx="2587869" cy="365125"/>
          </a:xfrm>
        </p:spPr>
        <p:txBody>
          <a:bodyPr vert="horz" lIns="91440" tIns="45720" rIns="91440" bIns="45720" rtlCol="0" anchor="ctr"/>
          <a:lstStyle/>
          <a:p>
            <a:fld id="{862922D6-EE52-4AC9-AC0B-1A00A09C82A9}" type="slidenum">
              <a:rPr lang="en-US" altLang="en-US">
                <a:solidFill>
                  <a:schemeClr val="tx1"/>
                </a:solidFill>
                <a:latin typeface="Arial Narrow" panose="020B0606020202030204" pitchFamily="34" charset="0"/>
                <a:cs typeface="Arial" panose="020B0604020202020204" pitchFamily="34" charset="0"/>
              </a:rPr>
              <a:pPr/>
              <a:t>5</a:t>
            </a:fld>
            <a:endParaRPr lang="en-US" altLang="en-US" dirty="0">
              <a:solidFill>
                <a:schemeClr val="tx1"/>
              </a:solidFill>
              <a:latin typeface="Arial Narrow" panose="020B0606020202030204" pitchFamily="34" charset="0"/>
              <a:cs typeface="Arial" panose="020B0604020202020204" pitchFamily="34" charset="0"/>
            </a:endParaRPr>
          </a:p>
        </p:txBody>
      </p:sp>
      <p:sp>
        <p:nvSpPr>
          <p:cNvPr id="12295" name="Rectangle 7">
            <a:extLst>
              <a:ext uri="{FF2B5EF4-FFF2-40B4-BE49-F238E27FC236}">
                <a16:creationId xmlns:a16="http://schemas.microsoft.com/office/drawing/2014/main" id="{C3BBDCB5-B060-4517-944A-5F44ED2FD968}"/>
              </a:ext>
            </a:extLst>
          </p:cNvPr>
          <p:cNvSpPr>
            <a:spLocks noChangeArrowheads="1"/>
          </p:cNvSpPr>
          <p:nvPr/>
        </p:nvSpPr>
        <p:spPr bwMode="auto">
          <a:xfrm>
            <a:off x="410848" y="1784350"/>
            <a:ext cx="5414476" cy="4572000"/>
          </a:xfrm>
          <a:prstGeom prst="rect">
            <a:avLst/>
          </a:prstGeom>
          <a:solidFill>
            <a:schemeClr val="bg2"/>
          </a:solidFill>
          <a:ln w="38100">
            <a:solidFill>
              <a:schemeClr val="tx1"/>
            </a:solidFill>
            <a:miter lim="800000"/>
            <a:headEnd/>
            <a:tailEnd/>
          </a:ln>
          <a:effectLst>
            <a:outerShdw dist="107763" dir="13500000" algn="ctr" rotWithShape="0">
              <a:schemeClr val="bg2"/>
            </a:outerShdw>
          </a:effectLst>
        </p:spPr>
        <p:txBody>
          <a:bodyPr wrap="none" anchor="ctr"/>
          <a:lstStyle/>
          <a:p>
            <a:r>
              <a:rPr lang="en-US" altLang="en-US" sz="3200" b="1" u="sng" dirty="0">
                <a:solidFill>
                  <a:srgbClr val="0000FF"/>
                </a:solidFill>
                <a:latin typeface="Arial Narrow" panose="020B0606020202030204" pitchFamily="34" charset="0"/>
              </a:rPr>
              <a:t>FALSE CONCLUSION #3</a:t>
            </a:r>
            <a:endParaRPr lang="en-US" altLang="en-US" sz="2800" b="1" u="sng" dirty="0">
              <a:solidFill>
                <a:srgbClr val="0000FF"/>
              </a:solidFill>
              <a:latin typeface="Arial Narrow" panose="020B0606020202030204" pitchFamily="34" charset="0"/>
            </a:endParaRPr>
          </a:p>
          <a:p>
            <a:endParaRPr lang="en-US" altLang="en-US" sz="800" b="1" u="sng" dirty="0">
              <a:latin typeface="Arial Narrow" panose="020B0606020202030204" pitchFamily="34" charset="0"/>
            </a:endParaRPr>
          </a:p>
          <a:p>
            <a:pPr>
              <a:buFontTx/>
              <a:buChar char="•"/>
            </a:pPr>
            <a:r>
              <a:rPr lang="en-US" altLang="en-US" sz="3000" b="1" dirty="0">
                <a:latin typeface="Arial Narrow" panose="020B0606020202030204" pitchFamily="34" charset="0"/>
              </a:rPr>
              <a:t>“Remain in the marriage in which</a:t>
            </a:r>
          </a:p>
          <a:p>
            <a:pPr>
              <a:tabLst>
                <a:tab pos="117475" algn="l"/>
              </a:tabLst>
            </a:pPr>
            <a:r>
              <a:rPr lang="en-US" altLang="en-US" sz="3000" b="1" dirty="0">
                <a:latin typeface="Arial Narrow" panose="020B0606020202030204" pitchFamily="34" charset="0"/>
              </a:rPr>
              <a:t>	you were called </a:t>
            </a:r>
            <a:r>
              <a:rPr lang="en-US" altLang="en-US" sz="3000" b="1" i="1" dirty="0">
                <a:solidFill>
                  <a:srgbClr val="CC0000"/>
                </a:solidFill>
                <a:latin typeface="Arial Narrow" panose="020B0606020202030204" pitchFamily="34" charset="0"/>
              </a:rPr>
              <a:t>(1 Cor. 7:24)</a:t>
            </a:r>
            <a:r>
              <a:rPr lang="en-US" altLang="en-US" sz="3000" b="1" dirty="0">
                <a:latin typeface="Arial Narrow" panose="020B0606020202030204" pitchFamily="34" charset="0"/>
              </a:rPr>
              <a:t>”</a:t>
            </a:r>
            <a:endParaRPr lang="en-US" altLang="en-US" sz="2800" b="1" dirty="0">
              <a:latin typeface="Arial Narrow" panose="020B0606020202030204" pitchFamily="34" charset="0"/>
            </a:endParaRP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-Does not properly apply the</a:t>
            </a:r>
          </a:p>
          <a:p>
            <a:r>
              <a:rPr lang="en-US" altLang="en-US" sz="3000" b="1" dirty="0">
                <a:solidFill>
                  <a:srgbClr val="0000FF"/>
                </a:solidFill>
                <a:latin typeface="Arial Narrow" panose="020B0606020202030204" pitchFamily="34" charset="0"/>
              </a:rPr>
              <a:t>	requirements of repentance</a:t>
            </a:r>
          </a:p>
          <a:p>
            <a:r>
              <a:rPr lang="en-US" altLang="en-US" sz="3000" b="1" i="1" dirty="0">
                <a:solidFill>
                  <a:srgbClr val="CC0000"/>
                </a:solidFill>
                <a:latin typeface="Arial Narrow" panose="020B0606020202030204" pitchFamily="34" charset="0"/>
              </a:rPr>
              <a:t>	(Acts 26:20; Rev. 9:20-21)</a:t>
            </a:r>
          </a:p>
          <a:p>
            <a:pPr>
              <a:buFontTx/>
              <a:buChar char="•"/>
            </a:pPr>
            <a:r>
              <a:rPr lang="en-US" altLang="en-US" sz="3000" b="1" dirty="0">
                <a:latin typeface="Arial Narrow" panose="020B0606020202030204" pitchFamily="34" charset="0"/>
              </a:rPr>
              <a:t>“Husband and wife cannot </a:t>
            </a:r>
          </a:p>
          <a:p>
            <a:pPr>
              <a:tabLst>
                <a:tab pos="117475" algn="l"/>
              </a:tabLst>
            </a:pPr>
            <a:r>
              <a:rPr lang="en-US" altLang="en-US" sz="3000" b="1" dirty="0">
                <a:latin typeface="Arial Narrow" panose="020B0606020202030204" pitchFamily="34" charset="0"/>
              </a:rPr>
              <a:t>	commit adultery together”</a:t>
            </a:r>
            <a:endParaRPr lang="en-US" altLang="en-US" sz="3000" b="1" i="1" dirty="0">
              <a:solidFill>
                <a:schemeClr val="tx2"/>
              </a:solidFill>
              <a:latin typeface="Arial Narrow" panose="020B0606020202030204" pitchFamily="34" charset="0"/>
            </a:endParaRP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-Violates </a:t>
            </a:r>
            <a:r>
              <a:rPr lang="en-US" altLang="en-US" sz="3000" b="1" i="1" dirty="0">
                <a:solidFill>
                  <a:srgbClr val="CC0000"/>
                </a:solidFill>
                <a:latin typeface="Arial Narrow" panose="020B0606020202030204" pitchFamily="34" charset="0"/>
              </a:rPr>
              <a:t>(Matt.19:9; 5:32; Ro. 7:3)</a:t>
            </a:r>
          </a:p>
        </p:txBody>
      </p:sp>
      <p:sp>
        <p:nvSpPr>
          <p:cNvPr id="11" name="Rectangle 2">
            <a:extLst>
              <a:ext uri="{FF2B5EF4-FFF2-40B4-BE49-F238E27FC236}">
                <a16:creationId xmlns:a16="http://schemas.microsoft.com/office/drawing/2014/main" id="{EEEB16BA-2B5B-4FE2-9A05-5EAD4CD9B241}"/>
              </a:ext>
            </a:extLst>
          </p:cNvPr>
          <p:cNvSpPr>
            <a:spLocks noGrp="1" noChangeArrowheads="1"/>
          </p:cNvSpPr>
          <p:nvPr>
            <p:ph type="title"/>
          </p:nvPr>
        </p:nvSpPr>
        <p:spPr>
          <a:xfrm>
            <a:off x="410849" y="213081"/>
            <a:ext cx="8837612" cy="1371600"/>
          </a:xfrm>
          <a:ln w="57150" cmpd="thickThin">
            <a:solidFill>
              <a:schemeClr val="tx1"/>
            </a:solidFill>
            <a:miter lim="800000"/>
            <a:headEnd/>
            <a:tailEnd/>
          </a:ln>
          <a:effectLst/>
        </p:spPr>
        <p:txBody>
          <a:bodyPr/>
          <a:lstStyle/>
          <a:p>
            <a:r>
              <a:rPr lang="en-US" altLang="en-US" sz="4000" b="1" dirty="0">
                <a:solidFill>
                  <a:srgbClr val="0000FF"/>
                </a:solidFill>
                <a:latin typeface="Arial" panose="020B0604020202020204" pitchFamily="34" charset="0"/>
              </a:rPr>
              <a:t>False Conclusions </a:t>
            </a:r>
            <a:r>
              <a:rPr lang="en-US" altLang="en-US" sz="4000" b="1" dirty="0">
                <a:latin typeface="Arial" panose="020B0604020202020204" pitchFamily="34" charset="0"/>
              </a:rPr>
              <a:t>about </a:t>
            </a:r>
            <a:br>
              <a:rPr lang="en-US" altLang="en-US" sz="4000" b="1" dirty="0">
                <a:latin typeface="Arial" panose="020B0604020202020204" pitchFamily="34" charset="0"/>
              </a:rPr>
            </a:br>
            <a:r>
              <a:rPr lang="en-US" altLang="en-US" sz="4000" b="1" dirty="0">
                <a:latin typeface="Arial" panose="020B0604020202020204" pitchFamily="34" charset="0"/>
              </a:rPr>
              <a:t>Marriage, Divorce and Remarriage</a:t>
            </a:r>
            <a:endParaRPr lang="en-US" altLang="en-US" dirty="0"/>
          </a:p>
        </p:txBody>
      </p:sp>
      <p:sp>
        <p:nvSpPr>
          <p:cNvPr id="13" name="AutoShape 8">
            <a:extLst>
              <a:ext uri="{FF2B5EF4-FFF2-40B4-BE49-F238E27FC236}">
                <a16:creationId xmlns:a16="http://schemas.microsoft.com/office/drawing/2014/main" id="{081FBEF4-1B7F-4EF0-B29A-595FE8DB1984}"/>
              </a:ext>
            </a:extLst>
          </p:cNvPr>
          <p:cNvSpPr>
            <a:spLocks noChangeArrowheads="1"/>
          </p:cNvSpPr>
          <p:nvPr/>
        </p:nvSpPr>
        <p:spPr bwMode="auto">
          <a:xfrm>
            <a:off x="8093865" y="3011731"/>
            <a:ext cx="2100270" cy="1600896"/>
          </a:xfrm>
          <a:prstGeom prst="triangle">
            <a:avLst>
              <a:gd name="adj" fmla="val 50000"/>
            </a:avLst>
          </a:prstGeom>
          <a:solidFill>
            <a:srgbClr val="FFFF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latin typeface="Arial Narrow" panose="020B0606020202030204" pitchFamily="34" charset="0"/>
              </a:rPr>
              <a:t>MDR</a:t>
            </a:r>
            <a:endParaRPr lang="en-US" altLang="en-US" sz="1800" dirty="0"/>
          </a:p>
        </p:txBody>
      </p:sp>
      <p:sp>
        <p:nvSpPr>
          <p:cNvPr id="14" name="Text Box 5">
            <a:extLst>
              <a:ext uri="{FF2B5EF4-FFF2-40B4-BE49-F238E27FC236}">
                <a16:creationId xmlns:a16="http://schemas.microsoft.com/office/drawing/2014/main" id="{54DB1856-BC48-4405-AFC5-6C6AF398371D}"/>
              </a:ext>
            </a:extLst>
          </p:cNvPr>
          <p:cNvSpPr txBox="1">
            <a:spLocks noChangeArrowheads="1"/>
          </p:cNvSpPr>
          <p:nvPr/>
        </p:nvSpPr>
        <p:spPr bwMode="auto">
          <a:xfrm>
            <a:off x="5825324" y="4822403"/>
            <a:ext cx="32232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Man and Woman</a:t>
            </a:r>
            <a:br>
              <a:rPr lang="en-US" altLang="en-US" sz="2800" b="1" dirty="0">
                <a:latin typeface="Arial Narrow" panose="020B0606020202030204" pitchFamily="34" charset="0"/>
              </a:rPr>
            </a:br>
            <a:r>
              <a:rPr lang="en-US" altLang="en-US" sz="2800" b="1" dirty="0">
                <a:latin typeface="Arial Narrow" panose="020B0606020202030204" pitchFamily="34" charset="0"/>
              </a:rPr>
              <a:t>for Life</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19:4-6; Rom. 7:2</a:t>
            </a:r>
            <a:endParaRPr lang="en-US" altLang="en-US" sz="2800" b="1" dirty="0">
              <a:solidFill>
                <a:srgbClr val="CC0000"/>
              </a:solidFill>
              <a:latin typeface="Arial Narrow" panose="020B0606020202030204" pitchFamily="34" charset="0"/>
            </a:endParaRPr>
          </a:p>
        </p:txBody>
      </p:sp>
      <p:sp>
        <p:nvSpPr>
          <p:cNvPr id="15" name="Text Box 6">
            <a:extLst>
              <a:ext uri="{FF2B5EF4-FFF2-40B4-BE49-F238E27FC236}">
                <a16:creationId xmlns:a16="http://schemas.microsoft.com/office/drawing/2014/main" id="{BBBFBD2B-431E-4D12-A191-D6F19566F8EF}"/>
              </a:ext>
            </a:extLst>
          </p:cNvPr>
          <p:cNvSpPr txBox="1">
            <a:spLocks noChangeArrowheads="1"/>
          </p:cNvSpPr>
          <p:nvPr/>
        </p:nvSpPr>
        <p:spPr bwMode="auto">
          <a:xfrm>
            <a:off x="9791700" y="4601292"/>
            <a:ext cx="2209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Exception</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19:6, 9 </a:t>
            </a:r>
            <a:br>
              <a:rPr lang="en-US" altLang="en-US" sz="2800" b="1" i="1" dirty="0">
                <a:solidFill>
                  <a:srgbClr val="CC0000"/>
                </a:solidFill>
                <a:latin typeface="Arial Narrow" panose="020B0606020202030204" pitchFamily="34" charset="0"/>
              </a:rPr>
            </a:br>
            <a:r>
              <a:rPr lang="en-US" altLang="en-US" sz="2800" b="1" i="1" dirty="0">
                <a:solidFill>
                  <a:srgbClr val="CC0000"/>
                </a:solidFill>
                <a:latin typeface="Arial Narrow" panose="020B0606020202030204" pitchFamily="34" charset="0"/>
              </a:rPr>
              <a:t>1 Cor. 7:10-11</a:t>
            </a:r>
            <a:endParaRPr lang="en-US" altLang="en-US" sz="2800" b="1" dirty="0">
              <a:solidFill>
                <a:srgbClr val="CC0000"/>
              </a:solidFill>
              <a:latin typeface="Arial Narrow" panose="020B0606020202030204" pitchFamily="34" charset="0"/>
            </a:endParaRPr>
          </a:p>
        </p:txBody>
      </p:sp>
      <p:sp>
        <p:nvSpPr>
          <p:cNvPr id="9" name="Text Box 4">
            <a:extLst>
              <a:ext uri="{FF2B5EF4-FFF2-40B4-BE49-F238E27FC236}">
                <a16:creationId xmlns:a16="http://schemas.microsoft.com/office/drawing/2014/main" id="{D3AFCD3C-5200-4FD6-92AD-3D6D2403BCE9}"/>
              </a:ext>
            </a:extLst>
          </p:cNvPr>
          <p:cNvSpPr txBox="1">
            <a:spLocks noChangeArrowheads="1"/>
          </p:cNvSpPr>
          <p:nvPr/>
        </p:nvSpPr>
        <p:spPr bwMode="auto">
          <a:xfrm>
            <a:off x="6743700" y="1888686"/>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Marriage Law</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Gen. 2:22-24; Mk. 10:6; Heb. 13:4</a:t>
            </a:r>
            <a:endParaRPr lang="en-US" altLang="en-US" sz="2800" b="1" dirty="0">
              <a:solidFill>
                <a:srgbClr val="CC0000"/>
              </a:solidFill>
              <a:latin typeface="Arial Narrow" panose="020B0606020202030204" pitchFamily="34" charset="0"/>
            </a:endParaRPr>
          </a:p>
        </p:txBody>
      </p:sp>
      <p:pic>
        <p:nvPicPr>
          <p:cNvPr id="10" name="Picture 9" descr="A close up of a logo&#10;&#10;Description generated with high confidence">
            <a:extLst>
              <a:ext uri="{FF2B5EF4-FFF2-40B4-BE49-F238E27FC236}">
                <a16:creationId xmlns:a16="http://schemas.microsoft.com/office/drawing/2014/main" id="{3FF61D83-B5E5-440D-932F-FC433A9D1A4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12295">
                                            <p:txEl>
                                              <p:pRg st="0" end="0"/>
                                            </p:txEl>
                                          </p:spTgt>
                                        </p:tgtEl>
                                        <p:attrNameLst>
                                          <p:attrName>style.visibility</p:attrName>
                                        </p:attrNameLst>
                                      </p:cBhvr>
                                      <p:to>
                                        <p:strVal val="visible"/>
                                      </p:to>
                                    </p:set>
                                    <p:anim calcmode="lin" valueType="num">
                                      <p:cBhvr additive="base">
                                        <p:cTn id="7" dur="1000" fill="hold"/>
                                        <p:tgtEl>
                                          <p:spTgt spid="1229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12295">
                                            <p:txEl>
                                              <p:pRg st="0" end="0"/>
                                            </p:txEl>
                                          </p:spTgt>
                                        </p:tgtEl>
                                        <p:attrNameLst>
                                          <p:attrName>ppt_y</p:attrName>
                                        </p:attrNameLst>
                                      </p:cBhvr>
                                      <p:tavLst>
                                        <p:tav tm="0">
                                          <p:val>
                                            <p:strVal val="#ppt_y"/>
                                          </p:val>
                                        </p:tav>
                                        <p:tav tm="100000">
                                          <p:val>
                                            <p:strVal val="#ppt_y"/>
                                          </p:val>
                                        </p:tav>
                                      </p:tavLst>
                                    </p:anim>
                                  </p:childTnLst>
                                </p:cTn>
                              </p:par>
                            </p:childTnLst>
                          </p:cTn>
                        </p:par>
                        <p:par>
                          <p:cTn id="9" fill="hold" nodeType="withGroup">
                            <p:stCondLst>
                              <p:cond delay="1000"/>
                            </p:stCondLst>
                            <p:childTnLst>
                              <p:par>
                                <p:cTn id="10" presetID="2" presetClass="entr" presetSubtype="8" fill="hold" grpId="0" nodeType="afterEffect">
                                  <p:stCondLst>
                                    <p:cond delay="500"/>
                                  </p:stCondLst>
                                  <p:childTnLst>
                                    <p:set>
                                      <p:cBhvr>
                                        <p:cTn id="11" dur="1" fill="hold">
                                          <p:stCondLst>
                                            <p:cond delay="0"/>
                                          </p:stCondLst>
                                        </p:cTn>
                                        <p:tgtEl>
                                          <p:spTgt spid="12295">
                                            <p:txEl>
                                              <p:pRg st="2" end="2"/>
                                            </p:txEl>
                                          </p:spTgt>
                                        </p:tgtEl>
                                        <p:attrNameLst>
                                          <p:attrName>style.visibility</p:attrName>
                                        </p:attrNameLst>
                                      </p:cBhvr>
                                      <p:to>
                                        <p:strVal val="visible"/>
                                      </p:to>
                                    </p:set>
                                    <p:anim calcmode="lin" valueType="num">
                                      <p:cBhvr additive="base">
                                        <p:cTn id="12" dur="1000" fill="hold"/>
                                        <p:tgtEl>
                                          <p:spTgt spid="12295">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12295">
                                            <p:txEl>
                                              <p:pRg st="2" end="2"/>
                                            </p:txEl>
                                          </p:spTgt>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500"/>
                                  </p:stCondLst>
                                  <p:childTnLst>
                                    <p:set>
                                      <p:cBhvr>
                                        <p:cTn id="15" dur="1" fill="hold">
                                          <p:stCondLst>
                                            <p:cond delay="0"/>
                                          </p:stCondLst>
                                        </p:cTn>
                                        <p:tgtEl>
                                          <p:spTgt spid="12295">
                                            <p:txEl>
                                              <p:pRg st="3" end="3"/>
                                            </p:txEl>
                                          </p:spTgt>
                                        </p:tgtEl>
                                        <p:attrNameLst>
                                          <p:attrName>style.visibility</p:attrName>
                                        </p:attrNameLst>
                                      </p:cBhvr>
                                      <p:to>
                                        <p:strVal val="visible"/>
                                      </p:to>
                                    </p:set>
                                    <p:anim calcmode="lin" valueType="num">
                                      <p:cBhvr additive="base">
                                        <p:cTn id="16" dur="1000" fill="hold"/>
                                        <p:tgtEl>
                                          <p:spTgt spid="12295">
                                            <p:txEl>
                                              <p:pRg st="3" end="3"/>
                                            </p:txEl>
                                          </p:spTgt>
                                        </p:tgtEl>
                                        <p:attrNameLst>
                                          <p:attrName>ppt_x</p:attrName>
                                        </p:attrNameLst>
                                      </p:cBhvr>
                                      <p:tavLst>
                                        <p:tav tm="0">
                                          <p:val>
                                            <p:strVal val="0-#ppt_w/2"/>
                                          </p:val>
                                        </p:tav>
                                        <p:tav tm="100000">
                                          <p:val>
                                            <p:strVal val="#ppt_x"/>
                                          </p:val>
                                        </p:tav>
                                      </p:tavLst>
                                    </p:anim>
                                    <p:anim calcmode="lin" valueType="num">
                                      <p:cBhvr additive="base">
                                        <p:cTn id="17" dur="1000" fill="hold"/>
                                        <p:tgtEl>
                                          <p:spTgt spid="1229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 presetClass="entr" presetSubtype="8" fill="hold" grpId="0" nodeType="clickEffect">
                                  <p:stCondLst>
                                    <p:cond delay="0"/>
                                  </p:stCondLst>
                                  <p:childTnLst>
                                    <p:set>
                                      <p:cBhvr>
                                        <p:cTn id="21" dur="1" fill="hold">
                                          <p:stCondLst>
                                            <p:cond delay="0"/>
                                          </p:stCondLst>
                                        </p:cTn>
                                        <p:tgtEl>
                                          <p:spTgt spid="12295">
                                            <p:txEl>
                                              <p:pRg st="4" end="4"/>
                                            </p:txEl>
                                          </p:spTgt>
                                        </p:tgtEl>
                                        <p:attrNameLst>
                                          <p:attrName>style.visibility</p:attrName>
                                        </p:attrNameLst>
                                      </p:cBhvr>
                                      <p:to>
                                        <p:strVal val="visible"/>
                                      </p:to>
                                    </p:set>
                                    <p:anim calcmode="lin" valueType="num">
                                      <p:cBhvr additive="base">
                                        <p:cTn id="22" dur="1000" fill="hold"/>
                                        <p:tgtEl>
                                          <p:spTgt spid="12295">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12295">
                                            <p:txEl>
                                              <p:pRg st="4" end="4"/>
                                            </p:txEl>
                                          </p:spTgt>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2295">
                                            <p:txEl>
                                              <p:pRg st="5" end="5"/>
                                            </p:txEl>
                                          </p:spTgt>
                                        </p:tgtEl>
                                        <p:attrNameLst>
                                          <p:attrName>style.visibility</p:attrName>
                                        </p:attrNameLst>
                                      </p:cBhvr>
                                      <p:to>
                                        <p:strVal val="visible"/>
                                      </p:to>
                                    </p:set>
                                    <p:anim calcmode="lin" valueType="num">
                                      <p:cBhvr additive="base">
                                        <p:cTn id="26" dur="1000" fill="hold"/>
                                        <p:tgtEl>
                                          <p:spTgt spid="12295">
                                            <p:txEl>
                                              <p:pRg st="5" end="5"/>
                                            </p:txEl>
                                          </p:spTgt>
                                        </p:tgtEl>
                                        <p:attrNameLst>
                                          <p:attrName>ppt_x</p:attrName>
                                        </p:attrNameLst>
                                      </p:cBhvr>
                                      <p:tavLst>
                                        <p:tav tm="0">
                                          <p:val>
                                            <p:strVal val="0-#ppt_w/2"/>
                                          </p:val>
                                        </p:tav>
                                        <p:tav tm="100000">
                                          <p:val>
                                            <p:strVal val="#ppt_x"/>
                                          </p:val>
                                        </p:tav>
                                      </p:tavLst>
                                    </p:anim>
                                    <p:anim calcmode="lin" valueType="num">
                                      <p:cBhvr additive="base">
                                        <p:cTn id="27" dur="1000" fill="hold"/>
                                        <p:tgtEl>
                                          <p:spTgt spid="12295">
                                            <p:txEl>
                                              <p:pRg st="5" end="5"/>
                                            </p:txEl>
                                          </p:spTgt>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2295">
                                            <p:txEl>
                                              <p:pRg st="6" end="6"/>
                                            </p:txEl>
                                          </p:spTgt>
                                        </p:tgtEl>
                                        <p:attrNameLst>
                                          <p:attrName>style.visibility</p:attrName>
                                        </p:attrNameLst>
                                      </p:cBhvr>
                                      <p:to>
                                        <p:strVal val="visible"/>
                                      </p:to>
                                    </p:set>
                                    <p:anim calcmode="lin" valueType="num">
                                      <p:cBhvr additive="base">
                                        <p:cTn id="30" dur="1000" fill="hold"/>
                                        <p:tgtEl>
                                          <p:spTgt spid="12295">
                                            <p:txEl>
                                              <p:pRg st="6" end="6"/>
                                            </p:txEl>
                                          </p:spTgt>
                                        </p:tgtEl>
                                        <p:attrNameLst>
                                          <p:attrName>ppt_x</p:attrName>
                                        </p:attrNameLst>
                                      </p:cBhvr>
                                      <p:tavLst>
                                        <p:tav tm="0">
                                          <p:val>
                                            <p:strVal val="0-#ppt_w/2"/>
                                          </p:val>
                                        </p:tav>
                                        <p:tav tm="100000">
                                          <p:val>
                                            <p:strVal val="#ppt_x"/>
                                          </p:val>
                                        </p:tav>
                                      </p:tavLst>
                                    </p:anim>
                                    <p:anim calcmode="lin" valueType="num">
                                      <p:cBhvr additive="base">
                                        <p:cTn id="31" dur="1000" fill="hold"/>
                                        <p:tgtEl>
                                          <p:spTgt spid="1229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12295">
                                            <p:txEl>
                                              <p:pRg st="7" end="7"/>
                                            </p:txEl>
                                          </p:spTgt>
                                        </p:tgtEl>
                                        <p:attrNameLst>
                                          <p:attrName>style.visibility</p:attrName>
                                        </p:attrNameLst>
                                      </p:cBhvr>
                                      <p:to>
                                        <p:strVal val="visible"/>
                                      </p:to>
                                    </p:set>
                                    <p:anim calcmode="lin" valueType="num">
                                      <p:cBhvr additive="base">
                                        <p:cTn id="36" dur="1000" fill="hold"/>
                                        <p:tgtEl>
                                          <p:spTgt spid="12295">
                                            <p:txEl>
                                              <p:pRg st="7" end="7"/>
                                            </p:txEl>
                                          </p:spTgt>
                                        </p:tgtEl>
                                        <p:attrNameLst>
                                          <p:attrName>ppt_x</p:attrName>
                                        </p:attrNameLst>
                                      </p:cBhvr>
                                      <p:tavLst>
                                        <p:tav tm="0">
                                          <p:val>
                                            <p:strVal val="0-#ppt_w/2"/>
                                          </p:val>
                                        </p:tav>
                                        <p:tav tm="100000">
                                          <p:val>
                                            <p:strVal val="#ppt_x"/>
                                          </p:val>
                                        </p:tav>
                                      </p:tavLst>
                                    </p:anim>
                                    <p:anim calcmode="lin" valueType="num">
                                      <p:cBhvr additive="base">
                                        <p:cTn id="37" dur="1000" fill="hold"/>
                                        <p:tgtEl>
                                          <p:spTgt spid="12295">
                                            <p:txEl>
                                              <p:pRg st="7" end="7"/>
                                            </p:txEl>
                                          </p:spTgt>
                                        </p:tgtEl>
                                        <p:attrNameLst>
                                          <p:attrName>ppt_y</p:attrName>
                                        </p:attrNameLst>
                                      </p:cBhvr>
                                      <p:tavLst>
                                        <p:tav tm="0">
                                          <p:val>
                                            <p:strVal val="#ppt_y"/>
                                          </p:val>
                                        </p:tav>
                                        <p:tav tm="100000">
                                          <p:val>
                                            <p:strVal val="#ppt_y"/>
                                          </p:val>
                                        </p:tav>
                                      </p:tavLst>
                                    </p:anim>
                                  </p:childTnLst>
                                </p:cTn>
                              </p:par>
                              <p:par>
                                <p:cTn id="38" presetID="2" presetClass="entr" presetSubtype="8" fill="hold" grpId="0" nodeType="withEffect">
                                  <p:stCondLst>
                                    <p:cond delay="0"/>
                                  </p:stCondLst>
                                  <p:childTnLst>
                                    <p:set>
                                      <p:cBhvr>
                                        <p:cTn id="39" dur="1" fill="hold">
                                          <p:stCondLst>
                                            <p:cond delay="0"/>
                                          </p:stCondLst>
                                        </p:cTn>
                                        <p:tgtEl>
                                          <p:spTgt spid="12295">
                                            <p:txEl>
                                              <p:pRg st="8" end="8"/>
                                            </p:txEl>
                                          </p:spTgt>
                                        </p:tgtEl>
                                        <p:attrNameLst>
                                          <p:attrName>style.visibility</p:attrName>
                                        </p:attrNameLst>
                                      </p:cBhvr>
                                      <p:to>
                                        <p:strVal val="visible"/>
                                      </p:to>
                                    </p:set>
                                    <p:anim calcmode="lin" valueType="num">
                                      <p:cBhvr additive="base">
                                        <p:cTn id="40" dur="1000" fill="hold"/>
                                        <p:tgtEl>
                                          <p:spTgt spid="12295">
                                            <p:txEl>
                                              <p:pRg st="8" end="8"/>
                                            </p:txEl>
                                          </p:spTgt>
                                        </p:tgtEl>
                                        <p:attrNameLst>
                                          <p:attrName>ppt_x</p:attrName>
                                        </p:attrNameLst>
                                      </p:cBhvr>
                                      <p:tavLst>
                                        <p:tav tm="0">
                                          <p:val>
                                            <p:strVal val="0-#ppt_w/2"/>
                                          </p:val>
                                        </p:tav>
                                        <p:tav tm="100000">
                                          <p:val>
                                            <p:strVal val="#ppt_x"/>
                                          </p:val>
                                        </p:tav>
                                      </p:tavLst>
                                    </p:anim>
                                    <p:anim calcmode="lin" valueType="num">
                                      <p:cBhvr additive="base">
                                        <p:cTn id="41" dur="1000" fill="hold"/>
                                        <p:tgtEl>
                                          <p:spTgt spid="12295">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42" fill="hold" nodeType="clickPar">
                      <p:stCondLst>
                        <p:cond delay="indefinite"/>
                      </p:stCondLst>
                      <p:childTnLst>
                        <p:par>
                          <p:cTn id="43" fill="hold" nodeType="withGroup">
                            <p:stCondLst>
                              <p:cond delay="0"/>
                            </p:stCondLst>
                            <p:childTnLst>
                              <p:par>
                                <p:cTn id="44" presetID="2" presetClass="entr" presetSubtype="8" fill="hold" grpId="0" nodeType="clickEffect">
                                  <p:stCondLst>
                                    <p:cond delay="0"/>
                                  </p:stCondLst>
                                  <p:childTnLst>
                                    <p:set>
                                      <p:cBhvr>
                                        <p:cTn id="45" dur="1" fill="hold">
                                          <p:stCondLst>
                                            <p:cond delay="0"/>
                                          </p:stCondLst>
                                        </p:cTn>
                                        <p:tgtEl>
                                          <p:spTgt spid="12295">
                                            <p:txEl>
                                              <p:pRg st="9" end="9"/>
                                            </p:txEl>
                                          </p:spTgt>
                                        </p:tgtEl>
                                        <p:attrNameLst>
                                          <p:attrName>style.visibility</p:attrName>
                                        </p:attrNameLst>
                                      </p:cBhvr>
                                      <p:to>
                                        <p:strVal val="visible"/>
                                      </p:to>
                                    </p:set>
                                    <p:anim calcmode="lin" valueType="num">
                                      <p:cBhvr additive="base">
                                        <p:cTn id="46" dur="1000" fill="hold"/>
                                        <p:tgtEl>
                                          <p:spTgt spid="12295">
                                            <p:txEl>
                                              <p:pRg st="9" end="9"/>
                                            </p:txEl>
                                          </p:spTgt>
                                        </p:tgtEl>
                                        <p:attrNameLst>
                                          <p:attrName>ppt_x</p:attrName>
                                        </p:attrNameLst>
                                      </p:cBhvr>
                                      <p:tavLst>
                                        <p:tav tm="0">
                                          <p:val>
                                            <p:strVal val="0-#ppt_w/2"/>
                                          </p:val>
                                        </p:tav>
                                        <p:tav tm="100000">
                                          <p:val>
                                            <p:strVal val="#ppt_x"/>
                                          </p:val>
                                        </p:tav>
                                      </p:tavLst>
                                    </p:anim>
                                    <p:anim calcmode="lin" valueType="num">
                                      <p:cBhvr additive="base">
                                        <p:cTn id="47" dur="1000" fill="hold"/>
                                        <p:tgtEl>
                                          <p:spTgt spid="12295">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uiExpand="1"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4">
            <a:extLst>
              <a:ext uri="{FF2B5EF4-FFF2-40B4-BE49-F238E27FC236}">
                <a16:creationId xmlns:a16="http://schemas.microsoft.com/office/drawing/2014/main" id="{B6C97DFD-C2E5-4128-B0DE-DAD9CE423D92}"/>
              </a:ext>
            </a:extLst>
          </p:cNvPr>
          <p:cNvSpPr>
            <a:spLocks noGrp="1"/>
          </p:cNvSpPr>
          <p:nvPr>
            <p:ph type="sldNum" sz="quarter" idx="12"/>
          </p:nvPr>
        </p:nvSpPr>
        <p:spPr>
          <a:xfrm>
            <a:off x="9448800" y="6457706"/>
            <a:ext cx="2552700" cy="365125"/>
          </a:xfrm>
        </p:spPr>
        <p:txBody>
          <a:bodyPr vert="horz" lIns="91440" tIns="45720" rIns="91440" bIns="45720" rtlCol="0" anchor="ctr"/>
          <a:lstStyle/>
          <a:p>
            <a:fld id="{862922D6-EE52-4AC9-AC0B-1A00A09C82A9}" type="slidenum">
              <a:rPr lang="en-US" altLang="en-US">
                <a:solidFill>
                  <a:schemeClr val="tx1"/>
                </a:solidFill>
                <a:latin typeface="Arial Narrow" panose="020B0606020202030204" pitchFamily="34" charset="0"/>
                <a:cs typeface="Arial" panose="020B0604020202020204" pitchFamily="34" charset="0"/>
              </a:rPr>
              <a:pPr/>
              <a:t>6</a:t>
            </a:fld>
            <a:endParaRPr lang="en-US" altLang="en-US" dirty="0">
              <a:solidFill>
                <a:schemeClr val="tx1"/>
              </a:solidFill>
              <a:latin typeface="Arial Narrow" panose="020B0606020202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EEEB16BA-2B5B-4FE2-9A05-5EAD4CD9B241}"/>
              </a:ext>
            </a:extLst>
          </p:cNvPr>
          <p:cNvSpPr>
            <a:spLocks noGrp="1" noChangeArrowheads="1"/>
          </p:cNvSpPr>
          <p:nvPr>
            <p:ph type="title"/>
          </p:nvPr>
        </p:nvSpPr>
        <p:spPr>
          <a:xfrm>
            <a:off x="410849" y="213081"/>
            <a:ext cx="8837612" cy="1371600"/>
          </a:xfrm>
          <a:ln w="57150" cmpd="thickThin">
            <a:solidFill>
              <a:schemeClr val="tx1"/>
            </a:solidFill>
            <a:miter lim="800000"/>
            <a:headEnd/>
            <a:tailEnd/>
          </a:ln>
          <a:effectLst/>
        </p:spPr>
        <p:txBody>
          <a:bodyPr/>
          <a:lstStyle/>
          <a:p>
            <a:r>
              <a:rPr lang="en-US" altLang="en-US" sz="4000" b="1" dirty="0">
                <a:solidFill>
                  <a:srgbClr val="0000FF"/>
                </a:solidFill>
                <a:latin typeface="Arial" panose="020B0604020202020204" pitchFamily="34" charset="0"/>
              </a:rPr>
              <a:t>False Conclusions </a:t>
            </a:r>
            <a:r>
              <a:rPr lang="en-US" altLang="en-US" sz="4000" b="1" dirty="0">
                <a:latin typeface="Arial" panose="020B0604020202020204" pitchFamily="34" charset="0"/>
              </a:rPr>
              <a:t>about </a:t>
            </a:r>
            <a:br>
              <a:rPr lang="en-US" altLang="en-US" sz="4000" b="1" dirty="0">
                <a:latin typeface="Arial" panose="020B0604020202020204" pitchFamily="34" charset="0"/>
              </a:rPr>
            </a:br>
            <a:r>
              <a:rPr lang="en-US" altLang="en-US" sz="4000" b="1" dirty="0">
                <a:latin typeface="Arial" panose="020B0604020202020204" pitchFamily="34" charset="0"/>
              </a:rPr>
              <a:t>Marriage, Divorce and Remarriage</a:t>
            </a:r>
            <a:endParaRPr lang="en-US" altLang="en-US" dirty="0"/>
          </a:p>
        </p:txBody>
      </p:sp>
      <p:sp>
        <p:nvSpPr>
          <p:cNvPr id="13" name="AutoShape 8">
            <a:extLst>
              <a:ext uri="{FF2B5EF4-FFF2-40B4-BE49-F238E27FC236}">
                <a16:creationId xmlns:a16="http://schemas.microsoft.com/office/drawing/2014/main" id="{081FBEF4-1B7F-4EF0-B29A-595FE8DB1984}"/>
              </a:ext>
            </a:extLst>
          </p:cNvPr>
          <p:cNvSpPr>
            <a:spLocks noChangeArrowheads="1"/>
          </p:cNvSpPr>
          <p:nvPr/>
        </p:nvSpPr>
        <p:spPr bwMode="auto">
          <a:xfrm>
            <a:off x="8093865" y="3011731"/>
            <a:ext cx="2100270" cy="1600896"/>
          </a:xfrm>
          <a:prstGeom prst="triangle">
            <a:avLst>
              <a:gd name="adj" fmla="val 50000"/>
            </a:avLst>
          </a:prstGeom>
          <a:solidFill>
            <a:srgbClr val="FFFF00"/>
          </a:solidFill>
          <a:ln w="76200" cmpd="tri">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800" b="1" dirty="0">
                <a:solidFill>
                  <a:srgbClr val="0000FF"/>
                </a:solidFill>
                <a:latin typeface="Arial Narrow" panose="020B0606020202030204" pitchFamily="34" charset="0"/>
              </a:rPr>
              <a:t>MDR</a:t>
            </a:r>
            <a:endParaRPr lang="en-US" altLang="en-US" sz="1800" dirty="0"/>
          </a:p>
        </p:txBody>
      </p:sp>
      <p:sp>
        <p:nvSpPr>
          <p:cNvPr id="14" name="Text Box 5">
            <a:extLst>
              <a:ext uri="{FF2B5EF4-FFF2-40B4-BE49-F238E27FC236}">
                <a16:creationId xmlns:a16="http://schemas.microsoft.com/office/drawing/2014/main" id="{54DB1856-BC48-4405-AFC5-6C6AF398371D}"/>
              </a:ext>
            </a:extLst>
          </p:cNvPr>
          <p:cNvSpPr txBox="1">
            <a:spLocks noChangeArrowheads="1"/>
          </p:cNvSpPr>
          <p:nvPr/>
        </p:nvSpPr>
        <p:spPr bwMode="auto">
          <a:xfrm>
            <a:off x="5825324" y="4822403"/>
            <a:ext cx="322326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Man and Woman</a:t>
            </a:r>
            <a:br>
              <a:rPr lang="en-US" altLang="en-US" sz="2800" b="1" dirty="0">
                <a:latin typeface="Arial Narrow" panose="020B0606020202030204" pitchFamily="34" charset="0"/>
              </a:rPr>
            </a:br>
            <a:r>
              <a:rPr lang="en-US" altLang="en-US" sz="2800" b="1" dirty="0">
                <a:latin typeface="Arial Narrow" panose="020B0606020202030204" pitchFamily="34" charset="0"/>
              </a:rPr>
              <a:t>for Life</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19:4-6; Rom. 7:2</a:t>
            </a:r>
            <a:endParaRPr lang="en-US" altLang="en-US" sz="2800" b="1" dirty="0">
              <a:solidFill>
                <a:srgbClr val="CC0000"/>
              </a:solidFill>
              <a:latin typeface="Arial Narrow" panose="020B0606020202030204" pitchFamily="34" charset="0"/>
            </a:endParaRPr>
          </a:p>
        </p:txBody>
      </p:sp>
      <p:sp>
        <p:nvSpPr>
          <p:cNvPr id="15" name="Text Box 6">
            <a:extLst>
              <a:ext uri="{FF2B5EF4-FFF2-40B4-BE49-F238E27FC236}">
                <a16:creationId xmlns:a16="http://schemas.microsoft.com/office/drawing/2014/main" id="{BBBFBD2B-431E-4D12-A191-D6F19566F8EF}"/>
              </a:ext>
            </a:extLst>
          </p:cNvPr>
          <p:cNvSpPr txBox="1">
            <a:spLocks noChangeArrowheads="1"/>
          </p:cNvSpPr>
          <p:nvPr/>
        </p:nvSpPr>
        <p:spPr bwMode="auto">
          <a:xfrm>
            <a:off x="9791700" y="4601292"/>
            <a:ext cx="22098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Exception</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Matt. 19:6, 9 </a:t>
            </a:r>
            <a:br>
              <a:rPr lang="en-US" altLang="en-US" sz="2800" b="1" i="1" dirty="0">
                <a:solidFill>
                  <a:srgbClr val="CC0000"/>
                </a:solidFill>
                <a:latin typeface="Arial Narrow" panose="020B0606020202030204" pitchFamily="34" charset="0"/>
              </a:rPr>
            </a:br>
            <a:r>
              <a:rPr lang="en-US" altLang="en-US" sz="2800" b="1" i="1" dirty="0">
                <a:solidFill>
                  <a:srgbClr val="CC0000"/>
                </a:solidFill>
                <a:latin typeface="Arial Narrow" panose="020B0606020202030204" pitchFamily="34" charset="0"/>
              </a:rPr>
              <a:t>1 Cor. 7:10-11</a:t>
            </a:r>
            <a:endParaRPr lang="en-US" altLang="en-US" sz="2800" b="1" dirty="0">
              <a:solidFill>
                <a:srgbClr val="CC0000"/>
              </a:solidFill>
              <a:latin typeface="Arial Narrow" panose="020B0606020202030204" pitchFamily="34" charset="0"/>
            </a:endParaRPr>
          </a:p>
        </p:txBody>
      </p:sp>
      <p:sp>
        <p:nvSpPr>
          <p:cNvPr id="9" name="Rectangle 7">
            <a:extLst>
              <a:ext uri="{FF2B5EF4-FFF2-40B4-BE49-F238E27FC236}">
                <a16:creationId xmlns:a16="http://schemas.microsoft.com/office/drawing/2014/main" id="{F1608A30-23A9-4B97-933B-0DF4A39B257D}"/>
              </a:ext>
            </a:extLst>
          </p:cNvPr>
          <p:cNvSpPr>
            <a:spLocks noChangeArrowheads="1"/>
          </p:cNvSpPr>
          <p:nvPr/>
        </p:nvSpPr>
        <p:spPr bwMode="auto">
          <a:xfrm>
            <a:off x="410848" y="2133600"/>
            <a:ext cx="5304152" cy="4073798"/>
          </a:xfrm>
          <a:prstGeom prst="rect">
            <a:avLst/>
          </a:prstGeom>
          <a:solidFill>
            <a:schemeClr val="bg2"/>
          </a:solidFill>
          <a:ln w="38100">
            <a:solidFill>
              <a:schemeClr val="tx1"/>
            </a:solidFill>
            <a:miter lim="800000"/>
            <a:headEnd/>
            <a:tailEnd/>
          </a:ln>
          <a:effectLst/>
        </p:spPr>
        <p:txBody>
          <a:bodyPr wrap="none" anchor="ctr"/>
          <a:lstStyle/>
          <a:p>
            <a:r>
              <a:rPr lang="en-US" altLang="en-US" sz="3200" b="1" u="sng" dirty="0">
                <a:solidFill>
                  <a:srgbClr val="0000FF"/>
                </a:solidFill>
                <a:latin typeface="Arial Narrow" panose="020B0606020202030204" pitchFamily="34" charset="0"/>
              </a:rPr>
              <a:t>FALSE CONCLUSION #4</a:t>
            </a:r>
            <a:endParaRPr lang="en-US" altLang="en-US" sz="2800" b="1" u="sng" dirty="0">
              <a:solidFill>
                <a:srgbClr val="0000FF"/>
              </a:solidFill>
              <a:latin typeface="Arial Narrow" panose="020B0606020202030204" pitchFamily="34" charset="0"/>
            </a:endParaRPr>
          </a:p>
          <a:p>
            <a:endParaRPr lang="en-US" altLang="en-US" sz="800" b="1" u="sng" dirty="0">
              <a:latin typeface="Arial Narrow" panose="020B0606020202030204" pitchFamily="34" charset="0"/>
            </a:endParaRPr>
          </a:p>
          <a:p>
            <a:pPr>
              <a:buFontTx/>
              <a:buChar char="•"/>
            </a:pPr>
            <a:r>
              <a:rPr lang="en-US" altLang="en-US" sz="3000" b="1" dirty="0">
                <a:latin typeface="Arial Narrow" panose="020B0606020202030204" pitchFamily="34" charset="0"/>
              </a:rPr>
              <a:t>“One loosed, both loosed”</a:t>
            </a: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-One-way obligation set in place</a:t>
            </a:r>
          </a:p>
          <a:p>
            <a:r>
              <a:rPr lang="en-US" altLang="en-US" sz="3000" b="1" dirty="0">
                <a:solidFill>
                  <a:srgbClr val="0000FF"/>
                </a:solidFill>
                <a:latin typeface="Arial Narrow" panose="020B0606020202030204" pitchFamily="34" charset="0"/>
              </a:rPr>
              <a:t>by God </a:t>
            </a:r>
            <a:r>
              <a:rPr lang="en-US" altLang="en-US" sz="3000" b="1" i="1" dirty="0">
                <a:solidFill>
                  <a:srgbClr val="CC0000"/>
                </a:solidFill>
                <a:latin typeface="Arial Narrow" panose="020B0606020202030204" pitchFamily="34" charset="0"/>
              </a:rPr>
              <a:t>(Rom. 7:2-3; Matt. 19:9)</a:t>
            </a:r>
          </a:p>
          <a:p>
            <a:pPr>
              <a:buFontTx/>
              <a:buChar char="•"/>
            </a:pPr>
            <a:r>
              <a:rPr lang="en-US" altLang="en-US" sz="3000" b="1" dirty="0">
                <a:latin typeface="Arial Narrow" panose="020B0606020202030204" pitchFamily="34" charset="0"/>
              </a:rPr>
              <a:t>“</a:t>
            </a:r>
            <a:r>
              <a:rPr lang="en-US" altLang="en-US" sz="3000" b="1" dirty="0">
                <a:solidFill>
                  <a:srgbClr val="CC0000"/>
                </a:solidFill>
                <a:latin typeface="Arial Narrow" panose="020B0606020202030204" pitchFamily="34" charset="0"/>
              </a:rPr>
              <a:t>1 Corinthians 7:15 </a:t>
            </a:r>
            <a:r>
              <a:rPr lang="en-US" altLang="en-US" sz="3000" b="1" dirty="0">
                <a:latin typeface="Arial Narrow" panose="020B0606020202030204" pitchFamily="34" charset="0"/>
              </a:rPr>
              <a:t>adds another</a:t>
            </a:r>
          </a:p>
          <a:p>
            <a:pPr>
              <a:tabLst>
                <a:tab pos="280988" algn="l"/>
              </a:tabLst>
            </a:pPr>
            <a:r>
              <a:rPr lang="en-US" altLang="en-US" sz="3000" b="1" dirty="0">
                <a:latin typeface="Arial Narrow" panose="020B0606020202030204" pitchFamily="34" charset="0"/>
              </a:rPr>
              <a:t>	cause: Desertion of unbeliever”</a:t>
            </a:r>
            <a:endParaRPr lang="en-US" altLang="en-US" sz="3000" b="1" i="1" dirty="0">
              <a:solidFill>
                <a:schemeClr val="tx2"/>
              </a:solidFill>
              <a:latin typeface="Arial Narrow" panose="020B0606020202030204" pitchFamily="34" charset="0"/>
            </a:endParaRPr>
          </a:p>
          <a:p>
            <a:r>
              <a:rPr lang="en-US" altLang="en-US" sz="3000" b="1" dirty="0">
                <a:solidFill>
                  <a:srgbClr val="66FFCC"/>
                </a:solidFill>
                <a:latin typeface="Arial Narrow" panose="020B0606020202030204" pitchFamily="34" charset="0"/>
              </a:rPr>
              <a:t>  </a:t>
            </a:r>
            <a:r>
              <a:rPr lang="en-US" altLang="en-US" sz="3000" b="1" dirty="0">
                <a:solidFill>
                  <a:srgbClr val="0000FF"/>
                </a:solidFill>
                <a:latin typeface="Arial Narrow" panose="020B0606020202030204" pitchFamily="34" charset="0"/>
              </a:rPr>
              <a:t>-Violates “whoever” and “except”</a:t>
            </a:r>
          </a:p>
          <a:p>
            <a:r>
              <a:rPr lang="en-US" altLang="en-US" sz="3000" b="1" dirty="0">
                <a:solidFill>
                  <a:srgbClr val="0000FF"/>
                </a:solidFill>
                <a:latin typeface="Arial Narrow" panose="020B0606020202030204" pitchFamily="34" charset="0"/>
              </a:rPr>
              <a:t>in</a:t>
            </a:r>
            <a:r>
              <a:rPr lang="en-US" altLang="en-US" sz="3000" b="1" i="1" dirty="0">
                <a:solidFill>
                  <a:srgbClr val="0000FF"/>
                </a:solidFill>
                <a:latin typeface="Arial Narrow" panose="020B0606020202030204" pitchFamily="34" charset="0"/>
              </a:rPr>
              <a:t> </a:t>
            </a:r>
            <a:r>
              <a:rPr lang="en-US" altLang="en-US" sz="3000" b="1" i="1" dirty="0">
                <a:solidFill>
                  <a:srgbClr val="CC0000"/>
                </a:solidFill>
                <a:latin typeface="Arial Narrow" panose="020B0606020202030204" pitchFamily="34" charset="0"/>
              </a:rPr>
              <a:t>Matthew 19:9</a:t>
            </a:r>
            <a:endParaRPr lang="en-US" altLang="en-US" sz="2800" b="1" i="1" dirty="0">
              <a:solidFill>
                <a:srgbClr val="CC0000"/>
              </a:solidFill>
              <a:latin typeface="Arial Narrow" panose="020B0606020202030204" pitchFamily="34" charset="0"/>
            </a:endParaRPr>
          </a:p>
        </p:txBody>
      </p:sp>
      <p:sp>
        <p:nvSpPr>
          <p:cNvPr id="10" name="Text Box 4">
            <a:extLst>
              <a:ext uri="{FF2B5EF4-FFF2-40B4-BE49-F238E27FC236}">
                <a16:creationId xmlns:a16="http://schemas.microsoft.com/office/drawing/2014/main" id="{947622A0-643B-4CD9-BA96-FDB5FE5613F1}"/>
              </a:ext>
            </a:extLst>
          </p:cNvPr>
          <p:cNvSpPr txBox="1">
            <a:spLocks noChangeArrowheads="1"/>
          </p:cNvSpPr>
          <p:nvPr/>
        </p:nvSpPr>
        <p:spPr bwMode="auto">
          <a:xfrm>
            <a:off x="6743700" y="1888686"/>
            <a:ext cx="48006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a:spcBef>
                <a:spcPct val="50000"/>
              </a:spcBef>
            </a:pPr>
            <a:r>
              <a:rPr lang="en-US" altLang="en-US" sz="2800" b="1" dirty="0">
                <a:latin typeface="Arial Narrow" panose="020B0606020202030204" pitchFamily="34" charset="0"/>
              </a:rPr>
              <a:t>One Marriage Law</a:t>
            </a:r>
            <a:br>
              <a:rPr lang="en-US" altLang="en-US" sz="2800" b="1" dirty="0">
                <a:latin typeface="Arial Narrow" panose="020B0606020202030204" pitchFamily="34" charset="0"/>
              </a:rPr>
            </a:br>
            <a:r>
              <a:rPr lang="en-US" altLang="en-US" sz="2800" b="1" i="1" dirty="0">
                <a:solidFill>
                  <a:srgbClr val="CC0000"/>
                </a:solidFill>
                <a:latin typeface="Arial Narrow" panose="020B0606020202030204" pitchFamily="34" charset="0"/>
              </a:rPr>
              <a:t>Gen. 2:22-24; Mk. 10:6; Heb. 13:4</a:t>
            </a:r>
            <a:endParaRPr lang="en-US" altLang="en-US" sz="2800" b="1" dirty="0">
              <a:solidFill>
                <a:srgbClr val="CC0000"/>
              </a:solidFill>
              <a:latin typeface="Arial Narrow" panose="020B0606020202030204" pitchFamily="34" charset="0"/>
            </a:endParaRPr>
          </a:p>
        </p:txBody>
      </p:sp>
      <p:pic>
        <p:nvPicPr>
          <p:cNvPr id="12" name="Picture 11" descr="A close up of a logo&#10;&#10;Description generated with high confidence">
            <a:extLst>
              <a:ext uri="{FF2B5EF4-FFF2-40B4-BE49-F238E27FC236}">
                <a16:creationId xmlns:a16="http://schemas.microsoft.com/office/drawing/2014/main" id="{D90070D4-7406-44AE-B2FA-00496252D4F7}"/>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extLst>
      <p:ext uri="{BB962C8B-B14F-4D97-AF65-F5344CB8AC3E}">
        <p14:creationId xmlns:p14="http://schemas.microsoft.com/office/powerpoint/2010/main" val="5222086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10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8" fill="hold" grpId="0" nodeType="afterEffect">
                                  <p:stCondLst>
                                    <p:cond delay="0"/>
                                  </p:stCondLst>
                                  <p:childTnLst>
                                    <p:set>
                                      <p:cBhvr>
                                        <p:cTn id="11" dur="1" fill="hold">
                                          <p:stCondLst>
                                            <p:cond delay="0"/>
                                          </p:stCondLst>
                                        </p:cTn>
                                        <p:tgtEl>
                                          <p:spTgt spid="9">
                                            <p:txEl>
                                              <p:pRg st="2" end="2"/>
                                            </p:txEl>
                                          </p:spTgt>
                                        </p:tgtEl>
                                        <p:attrNameLst>
                                          <p:attrName>style.visibility</p:attrName>
                                        </p:attrNameLst>
                                      </p:cBhvr>
                                      <p:to>
                                        <p:strVal val="visible"/>
                                      </p:to>
                                    </p:set>
                                    <p:anim calcmode="lin" valueType="num">
                                      <p:cBhvr additive="base">
                                        <p:cTn id="12" dur="10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3" dur="10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9">
                                            <p:txEl>
                                              <p:pRg st="3" end="3"/>
                                            </p:txEl>
                                          </p:spTgt>
                                        </p:tgtEl>
                                        <p:attrNameLst>
                                          <p:attrName>style.visibility</p:attrName>
                                        </p:attrNameLst>
                                      </p:cBhvr>
                                      <p:to>
                                        <p:strVal val="visible"/>
                                      </p:to>
                                    </p:set>
                                    <p:anim calcmode="lin" valueType="num">
                                      <p:cBhvr additive="base">
                                        <p:cTn id="18" dur="1000" fill="hold"/>
                                        <p:tgtEl>
                                          <p:spTgt spid="9">
                                            <p:txEl>
                                              <p:pRg st="3" end="3"/>
                                            </p:txEl>
                                          </p:spTgt>
                                        </p:tgtEl>
                                        <p:attrNameLst>
                                          <p:attrName>ppt_x</p:attrName>
                                        </p:attrNameLst>
                                      </p:cBhvr>
                                      <p:tavLst>
                                        <p:tav tm="0">
                                          <p:val>
                                            <p:strVal val="0-#ppt_w/2"/>
                                          </p:val>
                                        </p:tav>
                                        <p:tav tm="100000">
                                          <p:val>
                                            <p:strVal val="#ppt_x"/>
                                          </p:val>
                                        </p:tav>
                                      </p:tavLst>
                                    </p:anim>
                                    <p:anim calcmode="lin" valueType="num">
                                      <p:cBhvr additive="base">
                                        <p:cTn id="19" dur="1000" fill="hold"/>
                                        <p:tgtEl>
                                          <p:spTgt spid="9">
                                            <p:txEl>
                                              <p:pRg st="3" end="3"/>
                                            </p:txEl>
                                          </p:spTgt>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 calcmode="lin" valueType="num">
                                      <p:cBhvr additive="base">
                                        <p:cTn id="22" dur="1000" fill="hold"/>
                                        <p:tgtEl>
                                          <p:spTgt spid="9">
                                            <p:txEl>
                                              <p:pRg st="4" end="4"/>
                                            </p:txEl>
                                          </p:spTgt>
                                        </p:tgtEl>
                                        <p:attrNameLst>
                                          <p:attrName>ppt_x</p:attrName>
                                        </p:attrNameLst>
                                      </p:cBhvr>
                                      <p:tavLst>
                                        <p:tav tm="0">
                                          <p:val>
                                            <p:strVal val="0-#ppt_w/2"/>
                                          </p:val>
                                        </p:tav>
                                        <p:tav tm="100000">
                                          <p:val>
                                            <p:strVal val="#ppt_x"/>
                                          </p:val>
                                        </p:tav>
                                      </p:tavLst>
                                    </p:anim>
                                    <p:anim calcmode="lin" valueType="num">
                                      <p:cBhvr additive="base">
                                        <p:cTn id="23" dur="1000" fill="hold"/>
                                        <p:tgtEl>
                                          <p:spTgt spid="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9">
                                            <p:txEl>
                                              <p:pRg st="5" end="5"/>
                                            </p:txEl>
                                          </p:spTgt>
                                        </p:tgtEl>
                                        <p:attrNameLst>
                                          <p:attrName>style.visibility</p:attrName>
                                        </p:attrNameLst>
                                      </p:cBhvr>
                                      <p:to>
                                        <p:strVal val="visible"/>
                                      </p:to>
                                    </p:set>
                                    <p:anim calcmode="lin" valueType="num">
                                      <p:cBhvr additive="base">
                                        <p:cTn id="28" dur="1000" fill="hold"/>
                                        <p:tgtEl>
                                          <p:spTgt spid="9">
                                            <p:txEl>
                                              <p:pRg st="5" end="5"/>
                                            </p:txEl>
                                          </p:spTgt>
                                        </p:tgtEl>
                                        <p:attrNameLst>
                                          <p:attrName>ppt_x</p:attrName>
                                        </p:attrNameLst>
                                      </p:cBhvr>
                                      <p:tavLst>
                                        <p:tav tm="0">
                                          <p:val>
                                            <p:strVal val="0-#ppt_w/2"/>
                                          </p:val>
                                        </p:tav>
                                        <p:tav tm="100000">
                                          <p:val>
                                            <p:strVal val="#ppt_x"/>
                                          </p:val>
                                        </p:tav>
                                      </p:tavLst>
                                    </p:anim>
                                    <p:anim calcmode="lin" valueType="num">
                                      <p:cBhvr additive="base">
                                        <p:cTn id="29" dur="1000" fill="hold"/>
                                        <p:tgtEl>
                                          <p:spTgt spid="9">
                                            <p:txEl>
                                              <p:pRg st="5" end="5"/>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 calcmode="lin" valueType="num">
                                      <p:cBhvr additive="base">
                                        <p:cTn id="32" dur="1000" fill="hold"/>
                                        <p:tgtEl>
                                          <p:spTgt spid="9">
                                            <p:txEl>
                                              <p:pRg st="6" end="6"/>
                                            </p:txEl>
                                          </p:spTgt>
                                        </p:tgtEl>
                                        <p:attrNameLst>
                                          <p:attrName>ppt_x</p:attrName>
                                        </p:attrNameLst>
                                      </p:cBhvr>
                                      <p:tavLst>
                                        <p:tav tm="0">
                                          <p:val>
                                            <p:strVal val="0-#ppt_w/2"/>
                                          </p:val>
                                        </p:tav>
                                        <p:tav tm="100000">
                                          <p:val>
                                            <p:strVal val="#ppt_x"/>
                                          </p:val>
                                        </p:tav>
                                      </p:tavLst>
                                    </p:anim>
                                    <p:anim calcmode="lin" valueType="num">
                                      <p:cBhvr additive="base">
                                        <p:cTn id="33" dur="1000" fill="hold"/>
                                        <p:tgtEl>
                                          <p:spTgt spid="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8" fill="hold" grpId="0" nodeType="click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 calcmode="lin" valueType="num">
                                      <p:cBhvr additive="base">
                                        <p:cTn id="38" dur="10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39" dur="1000" fill="hold"/>
                                        <p:tgtEl>
                                          <p:spTgt spid="9">
                                            <p:txEl>
                                              <p:pRg st="7" end="7"/>
                                            </p:txEl>
                                          </p:spTgt>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 calcmode="lin" valueType="num">
                                      <p:cBhvr additive="base">
                                        <p:cTn id="42" dur="1000" fill="hold"/>
                                        <p:tgtEl>
                                          <p:spTgt spid="9">
                                            <p:txEl>
                                              <p:pRg st="8" end="8"/>
                                            </p:txEl>
                                          </p:spTgt>
                                        </p:tgtEl>
                                        <p:attrNameLst>
                                          <p:attrName>ppt_x</p:attrName>
                                        </p:attrNameLst>
                                      </p:cBhvr>
                                      <p:tavLst>
                                        <p:tav tm="0">
                                          <p:val>
                                            <p:strVal val="0-#ppt_w/2"/>
                                          </p:val>
                                        </p:tav>
                                        <p:tav tm="100000">
                                          <p:val>
                                            <p:strVal val="#ppt_x"/>
                                          </p:val>
                                        </p:tav>
                                      </p:tavLst>
                                    </p:anim>
                                    <p:anim calcmode="lin" valueType="num">
                                      <p:cBhvr additive="base">
                                        <p:cTn id="43" dur="1000" fill="hold"/>
                                        <p:tgtEl>
                                          <p:spTgt spid="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CE994402-C36B-4FC7-BCEB-4AA1806DFE13}"/>
              </a:ext>
            </a:extLst>
          </p:cNvPr>
          <p:cNvSpPr>
            <a:spLocks noGrp="1"/>
          </p:cNvSpPr>
          <p:nvPr>
            <p:ph type="sldNum" sz="quarter" idx="12"/>
          </p:nvPr>
        </p:nvSpPr>
        <p:spPr>
          <a:xfrm>
            <a:off x="9296400" y="6458367"/>
            <a:ext cx="2743200" cy="365125"/>
          </a:xfrm>
        </p:spPr>
        <p:txBody>
          <a:bodyPr vert="horz" lIns="91440" tIns="45720" rIns="91440" bIns="45720" rtlCol="0" anchor="ctr"/>
          <a:lstStyle/>
          <a:p>
            <a:fld id="{350AE3C6-DF3D-4E82-8786-E91F56D0EF25}" type="slidenum">
              <a:rPr lang="en-US" altLang="en-US">
                <a:solidFill>
                  <a:schemeClr val="tx1"/>
                </a:solidFill>
                <a:latin typeface="Arial Narrow" panose="020B0606020202030204" pitchFamily="34" charset="0"/>
                <a:cs typeface="Arial" panose="020B0604020202020204" pitchFamily="34" charset="0"/>
              </a:rPr>
              <a:pPr/>
              <a:t>7</a:t>
            </a:fld>
            <a:endParaRPr lang="en-US" altLang="en-US" dirty="0">
              <a:solidFill>
                <a:schemeClr val="tx1"/>
              </a:solidFill>
              <a:latin typeface="Arial Narrow" panose="020B0606020202030204" pitchFamily="34" charset="0"/>
              <a:cs typeface="Arial" panose="020B0604020202020204" pitchFamily="34" charset="0"/>
            </a:endParaRPr>
          </a:p>
        </p:txBody>
      </p:sp>
      <p:sp>
        <p:nvSpPr>
          <p:cNvPr id="14339" name="Text Box 3">
            <a:extLst>
              <a:ext uri="{FF2B5EF4-FFF2-40B4-BE49-F238E27FC236}">
                <a16:creationId xmlns:a16="http://schemas.microsoft.com/office/drawing/2014/main" id="{661F5359-A3CA-42C6-B89C-823C0A30985C}"/>
              </a:ext>
            </a:extLst>
          </p:cNvPr>
          <p:cNvSpPr txBox="1">
            <a:spLocks noChangeArrowheads="1"/>
          </p:cNvSpPr>
          <p:nvPr/>
        </p:nvSpPr>
        <p:spPr bwMode="auto">
          <a:xfrm>
            <a:off x="1676400" y="3200400"/>
            <a:ext cx="8839200" cy="2800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3200" b="1" dirty="0">
                <a:latin typeface="Arial Narrow" panose="020B0606020202030204" pitchFamily="34" charset="0"/>
              </a:rPr>
              <a:t>1</a:t>
            </a:r>
            <a:r>
              <a:rPr lang="en-US" altLang="en-US" sz="4000" b="1" dirty="0">
                <a:latin typeface="Arial Narrow" panose="020B0606020202030204" pitchFamily="34" charset="0"/>
              </a:rPr>
              <a:t> </a:t>
            </a:r>
            <a:r>
              <a:rPr lang="en-US" altLang="en-US" sz="4400" b="1" dirty="0">
                <a:latin typeface="Arial Narrow" panose="020B0606020202030204" pitchFamily="34" charset="0"/>
              </a:rPr>
              <a:t>What shall we say then? </a:t>
            </a:r>
            <a:r>
              <a:rPr lang="en-US" altLang="en-US" sz="4400" b="1" dirty="0">
                <a:solidFill>
                  <a:srgbClr val="CC0000"/>
                </a:solidFill>
                <a:latin typeface="Arial Narrow" panose="020B0606020202030204" pitchFamily="34" charset="0"/>
              </a:rPr>
              <a:t>Shall we continue in sin </a:t>
            </a:r>
            <a:r>
              <a:rPr lang="en-US" altLang="en-US" sz="4400" b="1" dirty="0">
                <a:latin typeface="Arial Narrow" panose="020B0606020202030204" pitchFamily="34" charset="0"/>
              </a:rPr>
              <a:t>that grace may abound? </a:t>
            </a:r>
          </a:p>
          <a:p>
            <a:r>
              <a:rPr lang="en-US" altLang="en-US" sz="3200" b="1" dirty="0">
                <a:latin typeface="Arial Narrow" panose="020B0606020202030204" pitchFamily="34" charset="0"/>
              </a:rPr>
              <a:t>2</a:t>
            </a:r>
            <a:r>
              <a:rPr lang="en-US" altLang="en-US" sz="4000" b="1" dirty="0">
                <a:latin typeface="Arial Narrow" panose="020B0606020202030204" pitchFamily="34" charset="0"/>
              </a:rPr>
              <a:t> </a:t>
            </a:r>
            <a:r>
              <a:rPr lang="en-US" altLang="en-US" sz="4400" b="1" dirty="0">
                <a:solidFill>
                  <a:srgbClr val="0000FF"/>
                </a:solidFill>
                <a:latin typeface="Arial Narrow" panose="020B0606020202030204" pitchFamily="34" charset="0"/>
              </a:rPr>
              <a:t>Certainly not!</a:t>
            </a:r>
            <a:r>
              <a:rPr lang="en-US" altLang="en-US" sz="4400" b="1" dirty="0">
                <a:latin typeface="Arial Narrow" panose="020B0606020202030204" pitchFamily="34" charset="0"/>
              </a:rPr>
              <a:t> How shall we who died to sin live any longer in it?</a:t>
            </a:r>
          </a:p>
        </p:txBody>
      </p:sp>
      <p:sp>
        <p:nvSpPr>
          <p:cNvPr id="7" name="Rectangle 2">
            <a:extLst>
              <a:ext uri="{FF2B5EF4-FFF2-40B4-BE49-F238E27FC236}">
                <a16:creationId xmlns:a16="http://schemas.microsoft.com/office/drawing/2014/main" id="{ACEF57F6-3D61-49B5-BD4B-CA26AC863E07}"/>
              </a:ext>
            </a:extLst>
          </p:cNvPr>
          <p:cNvSpPr txBox="1">
            <a:spLocks noChangeArrowheads="1"/>
          </p:cNvSpPr>
          <p:nvPr/>
        </p:nvSpPr>
        <p:spPr>
          <a:xfrm>
            <a:off x="1066800" y="457200"/>
            <a:ext cx="10058400" cy="2286000"/>
          </a:xfrm>
          <a:prstGeom prst="rect">
            <a:avLst/>
          </a:prstGeom>
          <a:ln w="57150" cmpd="thickThin">
            <a:solidFill>
              <a:schemeClr val="tx1"/>
            </a:solidFill>
            <a:miter lim="800000"/>
            <a:headEnd/>
            <a:tailEnd/>
          </a:ln>
          <a:effectLst>
            <a:outerShdw dist="35921" dir="2700000" algn="ctr" rotWithShape="0">
              <a:schemeClr val="bg2"/>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latin typeface="Arial Narrow" panose="020B0606020202030204" pitchFamily="34" charset="0"/>
              </a:rPr>
              <a:t>One May Not Continue to Live in Sin</a:t>
            </a:r>
          </a:p>
          <a:p>
            <a:pPr algn="ctr"/>
            <a:r>
              <a:rPr lang="en-US" altLang="en-US" sz="4800" b="1" dirty="0">
                <a:latin typeface="Arial Narrow" panose="020B0606020202030204" pitchFamily="34" charset="0"/>
              </a:rPr>
              <a:t>After He Becomes a Christian</a:t>
            </a:r>
            <a:br>
              <a:rPr lang="en-US" altLang="en-US" sz="4800" b="1" dirty="0">
                <a:latin typeface="Arial Narrow" panose="020B0606020202030204" pitchFamily="34" charset="0"/>
              </a:rPr>
            </a:br>
            <a:r>
              <a:rPr lang="en-US" altLang="en-US" b="1" i="1" dirty="0">
                <a:solidFill>
                  <a:srgbClr val="CC0000"/>
                </a:solidFill>
                <a:latin typeface="Arial Narrow" panose="020B0606020202030204" pitchFamily="34" charset="0"/>
              </a:rPr>
              <a:t>Romans 6:1-2</a:t>
            </a:r>
            <a:endParaRPr lang="en-US" altLang="en-US" dirty="0">
              <a:solidFill>
                <a:srgbClr val="CC0000"/>
              </a:solidFill>
            </a:endParaRPr>
          </a:p>
        </p:txBody>
      </p:sp>
      <p:pic>
        <p:nvPicPr>
          <p:cNvPr id="5" name="Picture 4" descr="A close up of a logo&#10;&#10;Description generated with high confidence">
            <a:extLst>
              <a:ext uri="{FF2B5EF4-FFF2-40B4-BE49-F238E27FC236}">
                <a16:creationId xmlns:a16="http://schemas.microsoft.com/office/drawing/2014/main" id="{90C9A5B2-331C-4289-9D07-BD63F85BE414}"/>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50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ppt_w</p:attrName>
                                        </p:attrNameLst>
                                      </p:cBhvr>
                                      <p:tavLst>
                                        <p:tav tm="0">
                                          <p:val>
                                            <p:fltVal val="0"/>
                                          </p:val>
                                        </p:tav>
                                        <p:tav tm="100000">
                                          <p:val>
                                            <p:strVal val="#ppt_w"/>
                                          </p:val>
                                        </p:tav>
                                      </p:tavLst>
                                    </p:anim>
                                    <p:anim calcmode="lin" valueType="num">
                                      <p:cBhvr>
                                        <p:cTn id="8" dur="1000" fill="hold"/>
                                        <p:tgtEl>
                                          <p:spTgt spid="14339"/>
                                        </p:tgtEl>
                                        <p:attrNameLst>
                                          <p:attrName>ppt_h</p:attrName>
                                        </p:attrNameLst>
                                      </p:cBhvr>
                                      <p:tavLst>
                                        <p:tav tm="0">
                                          <p:val>
                                            <p:fltVal val="0"/>
                                          </p:val>
                                        </p:tav>
                                        <p:tav tm="100000">
                                          <p:val>
                                            <p:strVal val="#ppt_h"/>
                                          </p:val>
                                        </p:tav>
                                      </p:tavLst>
                                    </p:anim>
                                    <p:anim calcmode="lin" valueType="num">
                                      <p:cBhvr>
                                        <p:cTn id="9" dur="1000" fill="hold"/>
                                        <p:tgtEl>
                                          <p:spTgt spid="14339"/>
                                        </p:tgtEl>
                                        <p:attrNameLst>
                                          <p:attrName>ppt_x</p:attrName>
                                        </p:attrNameLst>
                                      </p:cBhvr>
                                      <p:tavLst>
                                        <p:tav tm="0">
                                          <p:val>
                                            <p:fltVal val="0.5"/>
                                          </p:val>
                                        </p:tav>
                                        <p:tav tm="100000">
                                          <p:val>
                                            <p:strVal val="#ppt_x"/>
                                          </p:val>
                                        </p:tav>
                                      </p:tavLst>
                                    </p:anim>
                                    <p:anim calcmode="lin" valueType="num">
                                      <p:cBhvr>
                                        <p:cTn id="10" dur="1000" fill="hold"/>
                                        <p:tgtEl>
                                          <p:spTgt spid="143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B1ACA4DB-0175-4B1A-9471-B875B763E321}"/>
              </a:ext>
            </a:extLst>
          </p:cNvPr>
          <p:cNvSpPr>
            <a:spLocks noGrp="1"/>
          </p:cNvSpPr>
          <p:nvPr>
            <p:ph type="sldNum" sz="quarter" idx="12"/>
          </p:nvPr>
        </p:nvSpPr>
        <p:spPr>
          <a:xfrm>
            <a:off x="9296400" y="6520474"/>
            <a:ext cx="2743200" cy="365125"/>
          </a:xfrm>
        </p:spPr>
        <p:txBody>
          <a:bodyPr vert="horz" lIns="91440" tIns="45720" rIns="91440" bIns="45720" rtlCol="0" anchor="ctr"/>
          <a:lstStyle/>
          <a:p>
            <a:fld id="{60EC2D22-0163-41DD-B97B-1CBCB247F2DD}" type="slidenum">
              <a:rPr lang="en-US" altLang="en-US">
                <a:solidFill>
                  <a:schemeClr val="tx1"/>
                </a:solidFill>
                <a:latin typeface="Arial Narrow" panose="020B0606020202030204" pitchFamily="34" charset="0"/>
                <a:cs typeface="Arial" panose="020B0604020202020204" pitchFamily="34" charset="0"/>
              </a:rPr>
              <a:pPr/>
              <a:t>8</a:t>
            </a:fld>
            <a:endParaRPr lang="en-US" altLang="en-US" dirty="0">
              <a:solidFill>
                <a:schemeClr val="tx1"/>
              </a:solidFill>
              <a:latin typeface="Arial Narrow" panose="020B0606020202030204" pitchFamily="34" charset="0"/>
              <a:cs typeface="Arial" panose="020B0604020202020204" pitchFamily="34" charset="0"/>
            </a:endParaRPr>
          </a:p>
        </p:txBody>
      </p:sp>
      <p:sp>
        <p:nvSpPr>
          <p:cNvPr id="15363" name="Text Box 3">
            <a:extLst>
              <a:ext uri="{FF2B5EF4-FFF2-40B4-BE49-F238E27FC236}">
                <a16:creationId xmlns:a16="http://schemas.microsoft.com/office/drawing/2014/main" id="{5089C9CC-16C5-4308-8A5B-7619AABED147}"/>
              </a:ext>
            </a:extLst>
          </p:cNvPr>
          <p:cNvSpPr txBox="1">
            <a:spLocks noChangeArrowheads="1"/>
          </p:cNvSpPr>
          <p:nvPr/>
        </p:nvSpPr>
        <p:spPr bwMode="auto">
          <a:xfrm>
            <a:off x="609600" y="2819400"/>
            <a:ext cx="10972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3000" b="1" dirty="0">
                <a:latin typeface="Arial Narrow" panose="020B0606020202030204" pitchFamily="34" charset="0"/>
              </a:rPr>
              <a:t>11  Likewise you also, reckon yourselves to be </a:t>
            </a:r>
            <a:r>
              <a:rPr lang="en-US" altLang="en-US" sz="3000" b="1" dirty="0">
                <a:solidFill>
                  <a:srgbClr val="CC0000"/>
                </a:solidFill>
                <a:latin typeface="Arial Narrow" panose="020B0606020202030204" pitchFamily="34" charset="0"/>
              </a:rPr>
              <a:t>dead indeed to sin</a:t>
            </a:r>
            <a:r>
              <a:rPr lang="en-US" altLang="en-US" sz="3000" b="1" dirty="0">
                <a:latin typeface="Arial Narrow" panose="020B0606020202030204" pitchFamily="34" charset="0"/>
              </a:rPr>
              <a:t>, but alive to God in Christ Jesus our Lord.  12  Therefore</a:t>
            </a:r>
            <a:r>
              <a:rPr lang="en-US" altLang="en-US" sz="3000" b="1" dirty="0">
                <a:solidFill>
                  <a:srgbClr val="000000"/>
                </a:solidFill>
                <a:latin typeface="Arial Narrow" panose="020B0606020202030204" pitchFamily="34" charset="0"/>
              </a:rPr>
              <a:t> </a:t>
            </a:r>
            <a:r>
              <a:rPr lang="en-US" altLang="en-US" sz="3000" b="1" dirty="0">
                <a:solidFill>
                  <a:srgbClr val="CC0000"/>
                </a:solidFill>
                <a:latin typeface="Arial Narrow" panose="020B0606020202030204" pitchFamily="34" charset="0"/>
              </a:rPr>
              <a:t>do not let sin reign in your mortal body</a:t>
            </a:r>
            <a:r>
              <a:rPr lang="en-US" altLang="en-US" sz="3000" b="1" dirty="0">
                <a:latin typeface="Arial Narrow" panose="020B0606020202030204" pitchFamily="34" charset="0"/>
              </a:rPr>
              <a:t>, that you should obey it in its lusts.  13  And do not present your members as instruments of unrighteousness to sin, but present yourselves to God as being alive from the dead, and your members as instruments of righteousness to God.  14  For</a:t>
            </a:r>
            <a:r>
              <a:rPr lang="en-US" altLang="en-US" sz="3000" b="1" dirty="0">
                <a:solidFill>
                  <a:srgbClr val="000000"/>
                </a:solidFill>
                <a:latin typeface="Arial Narrow" panose="020B0606020202030204" pitchFamily="34" charset="0"/>
              </a:rPr>
              <a:t> </a:t>
            </a:r>
            <a:r>
              <a:rPr lang="en-US" altLang="en-US" sz="3000" b="1" dirty="0">
                <a:solidFill>
                  <a:srgbClr val="CC0000"/>
                </a:solidFill>
                <a:latin typeface="Arial Narrow" panose="020B0606020202030204" pitchFamily="34" charset="0"/>
              </a:rPr>
              <a:t>sin shall not have dominion over you</a:t>
            </a:r>
            <a:r>
              <a:rPr lang="en-US" altLang="en-US" sz="3000" b="1" dirty="0">
                <a:latin typeface="Arial Narrow" panose="020B0606020202030204" pitchFamily="34" charset="0"/>
              </a:rPr>
              <a:t>, for you are not under law but under grace.</a:t>
            </a:r>
            <a:endParaRPr lang="en-US" altLang="en-US" sz="2800" b="1" dirty="0">
              <a:latin typeface="Arial Narrow" panose="020B0606020202030204" pitchFamily="34" charset="0"/>
            </a:endParaRPr>
          </a:p>
        </p:txBody>
      </p:sp>
      <p:sp>
        <p:nvSpPr>
          <p:cNvPr id="5" name="Rectangle 2">
            <a:extLst>
              <a:ext uri="{FF2B5EF4-FFF2-40B4-BE49-F238E27FC236}">
                <a16:creationId xmlns:a16="http://schemas.microsoft.com/office/drawing/2014/main" id="{2181F747-2FBB-4220-AC41-7DA8769B3F6E}"/>
              </a:ext>
            </a:extLst>
          </p:cNvPr>
          <p:cNvSpPr txBox="1">
            <a:spLocks noChangeArrowheads="1"/>
          </p:cNvSpPr>
          <p:nvPr/>
        </p:nvSpPr>
        <p:spPr>
          <a:xfrm>
            <a:off x="1066800" y="304799"/>
            <a:ext cx="10058400" cy="2149237"/>
          </a:xfrm>
          <a:prstGeom prst="rect">
            <a:avLst/>
          </a:prstGeom>
          <a:ln w="57150" cmpd="thickThin">
            <a:solidFill>
              <a:schemeClr val="tx1"/>
            </a:solidFill>
            <a:miter lim="800000"/>
            <a:headEnd/>
            <a:tailEnd/>
          </a:ln>
          <a:effectLst>
            <a:outerShdw dist="35921" dir="2700000" algn="ctr" rotWithShape="0">
              <a:schemeClr val="bg2"/>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latin typeface="Arial Narrow" panose="020B0606020202030204" pitchFamily="34" charset="0"/>
              </a:rPr>
              <a:t>One May Not Continue to Live in Sin</a:t>
            </a:r>
          </a:p>
          <a:p>
            <a:pPr algn="ctr"/>
            <a:r>
              <a:rPr lang="en-US" altLang="en-US" sz="4800" b="1" dirty="0">
                <a:latin typeface="Arial Narrow" panose="020B0606020202030204" pitchFamily="34" charset="0"/>
              </a:rPr>
              <a:t>After He Becomes a Christian</a:t>
            </a:r>
          </a:p>
          <a:p>
            <a:pPr algn="ctr"/>
            <a:r>
              <a:rPr lang="en-US" altLang="en-US" b="1" i="1" dirty="0">
                <a:solidFill>
                  <a:srgbClr val="CC0000"/>
                </a:solidFill>
                <a:latin typeface="Arial Narrow" panose="020B0606020202030204" pitchFamily="34" charset="0"/>
              </a:rPr>
              <a:t>Romans 6:11-14</a:t>
            </a:r>
            <a:endParaRPr lang="en-US" altLang="en-US" dirty="0">
              <a:solidFill>
                <a:srgbClr val="CC0000"/>
              </a:solidFill>
            </a:endParaRPr>
          </a:p>
        </p:txBody>
      </p:sp>
      <p:pic>
        <p:nvPicPr>
          <p:cNvPr id="6" name="Picture 5" descr="A close up of a logo&#10;&#10;Description generated with high confidence">
            <a:extLst>
              <a:ext uri="{FF2B5EF4-FFF2-40B4-BE49-F238E27FC236}">
                <a16:creationId xmlns:a16="http://schemas.microsoft.com/office/drawing/2014/main" id="{335DE75A-EBDE-42B1-BE37-A331AF5CE68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5363"/>
                                        </p:tgtEl>
                                        <p:attrNameLst>
                                          <p:attrName>style.visibility</p:attrName>
                                        </p:attrNameLst>
                                      </p:cBhvr>
                                      <p:to>
                                        <p:strVal val="visible"/>
                                      </p:to>
                                    </p:set>
                                    <p:anim calcmode="lin" valueType="num">
                                      <p:cBhvr>
                                        <p:cTn id="7" dur="1000" fill="hold"/>
                                        <p:tgtEl>
                                          <p:spTgt spid="15363"/>
                                        </p:tgtEl>
                                        <p:attrNameLst>
                                          <p:attrName>ppt_w</p:attrName>
                                        </p:attrNameLst>
                                      </p:cBhvr>
                                      <p:tavLst>
                                        <p:tav tm="0">
                                          <p:val>
                                            <p:fltVal val="0"/>
                                          </p:val>
                                        </p:tav>
                                        <p:tav tm="100000">
                                          <p:val>
                                            <p:strVal val="#ppt_w"/>
                                          </p:val>
                                        </p:tav>
                                      </p:tavLst>
                                    </p:anim>
                                    <p:anim calcmode="lin" valueType="num">
                                      <p:cBhvr>
                                        <p:cTn id="8" dur="1000" fill="hold"/>
                                        <p:tgtEl>
                                          <p:spTgt spid="15363"/>
                                        </p:tgtEl>
                                        <p:attrNameLst>
                                          <p:attrName>ppt_h</p:attrName>
                                        </p:attrNameLst>
                                      </p:cBhvr>
                                      <p:tavLst>
                                        <p:tav tm="0">
                                          <p:val>
                                            <p:fltVal val="0"/>
                                          </p:val>
                                        </p:tav>
                                        <p:tav tm="100000">
                                          <p:val>
                                            <p:strVal val="#ppt_h"/>
                                          </p:val>
                                        </p:tav>
                                      </p:tavLst>
                                    </p:anim>
                                    <p:anim calcmode="lin" valueType="num">
                                      <p:cBhvr>
                                        <p:cTn id="9" dur="1000" fill="hold"/>
                                        <p:tgtEl>
                                          <p:spTgt spid="15363"/>
                                        </p:tgtEl>
                                        <p:attrNameLst>
                                          <p:attrName>ppt_x</p:attrName>
                                        </p:attrNameLst>
                                      </p:cBhvr>
                                      <p:tavLst>
                                        <p:tav tm="0">
                                          <p:val>
                                            <p:fltVal val="0.5"/>
                                          </p:val>
                                        </p:tav>
                                        <p:tav tm="100000">
                                          <p:val>
                                            <p:strVal val="#ppt_x"/>
                                          </p:val>
                                        </p:tav>
                                      </p:tavLst>
                                    </p:anim>
                                    <p:anim calcmode="lin" valueType="num">
                                      <p:cBhvr>
                                        <p:cTn id="10" dur="1000" fill="hold"/>
                                        <p:tgtEl>
                                          <p:spTgt spid="1536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a:extLst>
              <a:ext uri="{FF2B5EF4-FFF2-40B4-BE49-F238E27FC236}">
                <a16:creationId xmlns:a16="http://schemas.microsoft.com/office/drawing/2014/main" id="{755E2DA5-1770-4D2C-9149-C07FF8096450}"/>
              </a:ext>
            </a:extLst>
          </p:cNvPr>
          <p:cNvSpPr>
            <a:spLocks noGrp="1"/>
          </p:cNvSpPr>
          <p:nvPr>
            <p:ph type="sldNum" sz="quarter" idx="12"/>
          </p:nvPr>
        </p:nvSpPr>
        <p:spPr>
          <a:xfrm>
            <a:off x="9372600" y="6492875"/>
            <a:ext cx="2667000" cy="365125"/>
          </a:xfrm>
        </p:spPr>
        <p:txBody>
          <a:bodyPr/>
          <a:lstStyle/>
          <a:p>
            <a:fld id="{C53C5CD5-2598-43B1-97B3-984B32F9EA22}" type="slidenum">
              <a:rPr lang="en-US" altLang="en-US">
                <a:solidFill>
                  <a:schemeClr val="tx1"/>
                </a:solidFill>
                <a:latin typeface="Arial Narrow" panose="020B0606020202030204" pitchFamily="34" charset="0"/>
              </a:rPr>
              <a:pPr/>
              <a:t>9</a:t>
            </a:fld>
            <a:endParaRPr lang="en-US" altLang="en-US" dirty="0">
              <a:solidFill>
                <a:schemeClr val="tx1"/>
              </a:solidFill>
              <a:latin typeface="Arial Narrow" panose="020B0606020202030204" pitchFamily="34" charset="0"/>
            </a:endParaRPr>
          </a:p>
        </p:txBody>
      </p:sp>
      <p:sp>
        <p:nvSpPr>
          <p:cNvPr id="16387" name="Text Box 3">
            <a:extLst>
              <a:ext uri="{FF2B5EF4-FFF2-40B4-BE49-F238E27FC236}">
                <a16:creationId xmlns:a16="http://schemas.microsoft.com/office/drawing/2014/main" id="{39DC2CD4-6F31-4077-A0C4-259625496E22}"/>
              </a:ext>
            </a:extLst>
          </p:cNvPr>
          <p:cNvSpPr txBox="1">
            <a:spLocks noChangeArrowheads="1"/>
          </p:cNvSpPr>
          <p:nvPr/>
        </p:nvSpPr>
        <p:spPr bwMode="auto">
          <a:xfrm>
            <a:off x="685800" y="2819400"/>
            <a:ext cx="10820400"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altLang="en-US" sz="3000" b="1" dirty="0">
                <a:latin typeface="Arial Narrow" panose="020B0606020202030204" pitchFamily="34" charset="0"/>
              </a:rPr>
              <a:t>15  What then? </a:t>
            </a:r>
            <a:r>
              <a:rPr lang="en-US" altLang="en-US" sz="3000" b="1" dirty="0">
                <a:solidFill>
                  <a:srgbClr val="CC0000"/>
                </a:solidFill>
                <a:latin typeface="Arial Narrow" panose="020B0606020202030204" pitchFamily="34" charset="0"/>
              </a:rPr>
              <a:t>Shall we sin because we are not under law but under grace? </a:t>
            </a:r>
            <a:r>
              <a:rPr lang="en-US" altLang="en-US" sz="3000" b="1" dirty="0">
                <a:solidFill>
                  <a:srgbClr val="0000FF"/>
                </a:solidFill>
                <a:latin typeface="Arial Narrow" panose="020B0606020202030204" pitchFamily="34" charset="0"/>
              </a:rPr>
              <a:t>Certainly not! </a:t>
            </a:r>
            <a:r>
              <a:rPr lang="en-US" altLang="en-US" sz="3000" b="1" dirty="0">
                <a:latin typeface="Arial Narrow" panose="020B0606020202030204" pitchFamily="34" charset="0"/>
              </a:rPr>
              <a:t>16 Do you not know that to whom you present yourselves slaves to obey, you are that one’s slaves whom you obey, whether of sin leading to death, or of obedience leading to righteousness? 17 But God be thanked that though you were slaves of sin, yet you obeyed from the heart that form of doctrine to which you were delivered. 18 </a:t>
            </a:r>
            <a:r>
              <a:rPr lang="en-US" altLang="en-US" sz="3000" b="1" dirty="0">
                <a:solidFill>
                  <a:srgbClr val="CC0000"/>
                </a:solidFill>
                <a:latin typeface="Arial Narrow" panose="020B0606020202030204" pitchFamily="34" charset="0"/>
              </a:rPr>
              <a:t>And having been set free from sin, you became slaves of righteousness</a:t>
            </a:r>
            <a:r>
              <a:rPr lang="en-US" altLang="en-US" sz="3000" b="1" dirty="0">
                <a:latin typeface="Arial Narrow" panose="020B0606020202030204" pitchFamily="34" charset="0"/>
              </a:rPr>
              <a:t>.</a:t>
            </a:r>
            <a:endParaRPr lang="en-US" altLang="en-US" sz="2800" b="1" dirty="0">
              <a:latin typeface="Arial Narrow" panose="020B0606020202030204" pitchFamily="34" charset="0"/>
            </a:endParaRPr>
          </a:p>
        </p:txBody>
      </p:sp>
      <p:sp>
        <p:nvSpPr>
          <p:cNvPr id="7" name="Rectangle 2">
            <a:extLst>
              <a:ext uri="{FF2B5EF4-FFF2-40B4-BE49-F238E27FC236}">
                <a16:creationId xmlns:a16="http://schemas.microsoft.com/office/drawing/2014/main" id="{E7D82219-3DD5-4FE5-9EB4-81D26BA3F007}"/>
              </a:ext>
            </a:extLst>
          </p:cNvPr>
          <p:cNvSpPr txBox="1">
            <a:spLocks noChangeArrowheads="1"/>
          </p:cNvSpPr>
          <p:nvPr/>
        </p:nvSpPr>
        <p:spPr>
          <a:xfrm>
            <a:off x="1066800" y="304799"/>
            <a:ext cx="10058400" cy="2149237"/>
          </a:xfrm>
          <a:prstGeom prst="rect">
            <a:avLst/>
          </a:prstGeom>
          <a:ln w="57150" cmpd="thickThin">
            <a:solidFill>
              <a:schemeClr val="tx1"/>
            </a:solidFill>
            <a:miter lim="800000"/>
            <a:headEnd/>
            <a:tailEnd/>
          </a:ln>
          <a:effectLst>
            <a:outerShdw dist="35921" dir="2700000" algn="ctr" rotWithShape="0">
              <a:schemeClr val="bg2"/>
            </a:outerShdw>
          </a:effectLst>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800" b="1" dirty="0">
                <a:latin typeface="Arial Narrow" panose="020B0606020202030204" pitchFamily="34" charset="0"/>
              </a:rPr>
              <a:t>May One Continue to Live in Sin After</a:t>
            </a:r>
            <a:br>
              <a:rPr lang="en-US" altLang="en-US" sz="4800" b="1" dirty="0">
                <a:latin typeface="Arial Narrow" panose="020B0606020202030204" pitchFamily="34" charset="0"/>
              </a:rPr>
            </a:br>
            <a:r>
              <a:rPr lang="en-US" altLang="en-US" sz="4800" b="1" dirty="0">
                <a:latin typeface="Arial Narrow" panose="020B0606020202030204" pitchFamily="34" charset="0"/>
              </a:rPr>
              <a:t>He Becomes a Christian?</a:t>
            </a:r>
            <a:br>
              <a:rPr lang="en-US" altLang="en-US" sz="4800" b="1" dirty="0">
                <a:latin typeface="Arial Narrow" panose="020B0606020202030204" pitchFamily="34" charset="0"/>
              </a:rPr>
            </a:br>
            <a:r>
              <a:rPr lang="en-US" altLang="en-US" b="1" i="1" dirty="0">
                <a:solidFill>
                  <a:srgbClr val="CC0000"/>
                </a:solidFill>
                <a:latin typeface="Arial Narrow" panose="020B0606020202030204" pitchFamily="34" charset="0"/>
              </a:rPr>
              <a:t>Romans 6:15-18</a:t>
            </a:r>
            <a:endParaRPr lang="en-US" altLang="en-US" dirty="0">
              <a:solidFill>
                <a:srgbClr val="CC0000"/>
              </a:solidFill>
            </a:endParaRPr>
          </a:p>
        </p:txBody>
      </p:sp>
      <p:pic>
        <p:nvPicPr>
          <p:cNvPr id="5" name="Picture 4" descr="A close up of a logo&#10;&#10;Description generated with high confidence">
            <a:extLst>
              <a:ext uri="{FF2B5EF4-FFF2-40B4-BE49-F238E27FC236}">
                <a16:creationId xmlns:a16="http://schemas.microsoft.com/office/drawing/2014/main" id="{278BA687-2A16-4BD4-9486-17AD9A99E536}"/>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08333" y="6325518"/>
            <a:ext cx="342028" cy="427982"/>
          </a:xfrm>
          <a:prstGeom prst="rect">
            <a:avLst/>
          </a:prstGeom>
          <a:noFill/>
          <a:ln w="9525">
            <a:noFill/>
            <a:miter lim="800000"/>
            <a:headEnd/>
            <a:tailEnd/>
          </a:ln>
          <a:effectLst>
            <a:outerShdw blurRad="50800" dist="50800" dir="5400000" algn="ctr" rotWithShape="0">
              <a:schemeClr val="accent4">
                <a:lumMod val="10000"/>
              </a:schemeClr>
            </a:outerShdw>
          </a:effectLst>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528" fill="hold" grpId="0" nodeType="afterEffect">
                                  <p:stCondLst>
                                    <p:cond delay="0"/>
                                  </p:stCondLst>
                                  <p:childTnLst>
                                    <p:set>
                                      <p:cBhvr>
                                        <p:cTn id="6" dur="1" fill="hold">
                                          <p:stCondLst>
                                            <p:cond delay="0"/>
                                          </p:stCondLst>
                                        </p:cTn>
                                        <p:tgtEl>
                                          <p:spTgt spid="16387"/>
                                        </p:tgtEl>
                                        <p:attrNameLst>
                                          <p:attrName>style.visibility</p:attrName>
                                        </p:attrNameLst>
                                      </p:cBhvr>
                                      <p:to>
                                        <p:strVal val="visible"/>
                                      </p:to>
                                    </p:set>
                                    <p:anim calcmode="lin" valueType="num">
                                      <p:cBhvr>
                                        <p:cTn id="7" dur="1000" fill="hold"/>
                                        <p:tgtEl>
                                          <p:spTgt spid="16387"/>
                                        </p:tgtEl>
                                        <p:attrNameLst>
                                          <p:attrName>ppt_w</p:attrName>
                                        </p:attrNameLst>
                                      </p:cBhvr>
                                      <p:tavLst>
                                        <p:tav tm="0">
                                          <p:val>
                                            <p:fltVal val="0"/>
                                          </p:val>
                                        </p:tav>
                                        <p:tav tm="100000">
                                          <p:val>
                                            <p:strVal val="#ppt_w"/>
                                          </p:val>
                                        </p:tav>
                                      </p:tavLst>
                                    </p:anim>
                                    <p:anim calcmode="lin" valueType="num">
                                      <p:cBhvr>
                                        <p:cTn id="8" dur="1000" fill="hold"/>
                                        <p:tgtEl>
                                          <p:spTgt spid="16387"/>
                                        </p:tgtEl>
                                        <p:attrNameLst>
                                          <p:attrName>ppt_h</p:attrName>
                                        </p:attrNameLst>
                                      </p:cBhvr>
                                      <p:tavLst>
                                        <p:tav tm="0">
                                          <p:val>
                                            <p:fltVal val="0"/>
                                          </p:val>
                                        </p:tav>
                                        <p:tav tm="100000">
                                          <p:val>
                                            <p:strVal val="#ppt_h"/>
                                          </p:val>
                                        </p:tav>
                                      </p:tavLst>
                                    </p:anim>
                                    <p:anim calcmode="lin" valueType="num">
                                      <p:cBhvr>
                                        <p:cTn id="9" dur="1000" fill="hold"/>
                                        <p:tgtEl>
                                          <p:spTgt spid="16387"/>
                                        </p:tgtEl>
                                        <p:attrNameLst>
                                          <p:attrName>ppt_x</p:attrName>
                                        </p:attrNameLst>
                                      </p:cBhvr>
                                      <p:tavLst>
                                        <p:tav tm="0">
                                          <p:val>
                                            <p:fltVal val="0.5"/>
                                          </p:val>
                                        </p:tav>
                                        <p:tav tm="100000">
                                          <p:val>
                                            <p:strVal val="#ppt_x"/>
                                          </p:val>
                                        </p:tav>
                                      </p:tavLst>
                                    </p:anim>
                                    <p:anim calcmode="lin" valueType="num">
                                      <p:cBhvr>
                                        <p:cTn id="10" dur="1000" fill="hold"/>
                                        <p:tgtEl>
                                          <p:spTgt spid="1638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utoUpdateAnimBg="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453</TotalTime>
  <Words>690</Words>
  <Application>Microsoft Office PowerPoint</Application>
  <PresentationFormat>Widescreen</PresentationFormat>
  <Paragraphs>109</Paragraphs>
  <Slides>14</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Arial Narrow</vt:lpstr>
      <vt:lpstr>Calibri</vt:lpstr>
      <vt:lpstr>Calibri Light</vt:lpstr>
      <vt:lpstr>Times New Roman</vt:lpstr>
      <vt:lpstr>Office Theme</vt:lpstr>
      <vt:lpstr>Marriage, Divorce and Remarriage (#2)</vt:lpstr>
      <vt:lpstr>Summary Marriage, Divorce and Remarriage</vt:lpstr>
      <vt:lpstr>False Conclusions about  Marriage, Divorce and Remarriage</vt:lpstr>
      <vt:lpstr>False Conclusions about  Marriage, Divorce and Remarriage</vt:lpstr>
      <vt:lpstr>False Conclusions about  Marriage, Divorce and Remarriage</vt:lpstr>
      <vt:lpstr>False Conclusions about  Marriage, Divorce and Remarriage</vt:lpstr>
      <vt:lpstr>PowerPoint Presentation</vt:lpstr>
      <vt:lpstr>PowerPoint Presentation</vt:lpstr>
      <vt:lpstr>PowerPoint Presentation</vt:lpstr>
      <vt:lpstr>PowerPoint Presentation</vt:lpstr>
      <vt:lpstr>The Bible Pattern for Marriage, Divorce and Remarriage</vt:lpstr>
      <vt:lpstr>PowerPoint Presentation</vt:lpstr>
      <vt:lpstr>PowerPoint Presentation</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Bible Pattern for Marriage, Divorce and Remarriage</dc:title>
  <dc:creator>Joe R Price</dc:creator>
  <cp:lastModifiedBy>Joe R Price</cp:lastModifiedBy>
  <cp:revision>91</cp:revision>
  <cp:lastPrinted>2002-07-12T22:09:34Z</cp:lastPrinted>
  <dcterms:created xsi:type="dcterms:W3CDTF">2002-06-03T22:06:00Z</dcterms:created>
  <dcterms:modified xsi:type="dcterms:W3CDTF">2017-10-01T22:49:41Z</dcterms:modified>
</cp:coreProperties>
</file>