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8" r:id="rId4"/>
    <p:sldId id="267" r:id="rId5"/>
    <p:sldId id="269" r:id="rId6"/>
    <p:sldId id="27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1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2928406-BC26-474D-A6D5-523716C3276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2C0C8FC-7A16-4082-987E-EEE77C99F84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endParaRPr lang="en-US" altLang="en-U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6E255C30-F23E-4A8A-AE7A-94DC11D62F8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en-US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163C406F-4267-4BF5-BE5B-4E4F2A3B3CC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A0CD9BDE-CABE-4C86-902E-6CC85214EC7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A9C047C-00F2-4B1C-8FA1-0A61760D5E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A42DA96-3CC0-4A54-B893-D5F244D4FD10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35A8F00-A4C2-4DEB-A4DB-33F555D05D9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10B468-5D84-4473-B1E6-2694710B87E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457FD978-B113-4760-97E8-302C4B18C08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55506B70-0A3A-4D2C-9173-E5A17ACAC6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34B24EF3-1CFF-4D22-9BF4-F6D249E202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4BE72CC-C244-4446-B197-9C183BFB8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795D855-04FD-4156-8397-21A3C5049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F34BF04-4F70-476E-9AE0-B169C9235C7F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8332636-56B8-4B87-823F-120F2214DDBD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b="0"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0111D77-77BB-4173-B652-195A0A8DFFA2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5A58BE60-9430-4C87-A3A2-6B16DCE2D8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578E9FD8-C7D4-441E-96B3-17197B952B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A1C8483-4D09-4662-9C38-A2086164B6D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3D0D97CE-81AB-4714-88CE-64EDD81F9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E31BC-E07D-432A-95F7-90B450FE8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4DC6F9-1A52-4DF2-BFD8-F64FC4407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CFECF-B36C-4725-96D7-EEF25DFA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A6648-3F8B-4135-BC89-4BFDABADA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B340F-4343-40C1-8DC6-F9C4EF5E3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3B02D-1766-4E40-BB0B-35C910BCBC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043508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8C580A-42D7-4ACC-84B2-9A4A0EF708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C03115-F79E-47A0-BB95-3DA70AFA9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32007-DB8A-412D-B576-9B1E62470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28F3C-75B9-42D5-A70D-724038F63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9D75C-61AA-4C11-BE43-EB849B09A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E5DA6-82CA-46CA-BB64-FA925BA1EF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791941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25C3A-7A46-40E2-B208-381C58D80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C7C6A-AF83-4D43-8215-0885C1F2F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4B9C6-0D3B-4AFA-8799-6E3397DF7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4989D-9D65-4D89-AF95-64F7B1DE2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DEC3E-33D1-4570-820E-31A435899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E61CF5-B735-48F7-B45A-216BDE9AEF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171151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FF2A1-9F68-4AD7-ABEE-C22EF15D1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0DAEC-9C19-4AF5-9427-A1A50E4F6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60009-135C-4EDC-88EC-5C7B2555F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68665-675D-46D7-9A6B-FBE0885C5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DB3A6-676D-4F58-9184-D9637A180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0ADFE-0CBD-4F1E-82E7-D907556F31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74615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0E7EA-D239-405A-8DE0-0A909B9D5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EA149-9A36-4B37-A49D-FA5C848977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73816A-1AC8-48F3-9EB8-34BF2A421A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EAD54-ED49-49A8-A1DD-C34B8642C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41FB07-6B66-4EC2-A78B-18CA11495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FCEB3-D2EF-434C-9876-6AFC52B50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6A7E5-7AED-41C8-B976-9DC05492E5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61452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4AF22-D9DD-42F4-BBC7-09A1A1E6B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B81FC-26BC-48AF-8E2C-C7277BD12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462E6C-2C3C-4D31-885D-FE0456448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0B45DC-7644-480F-B812-235A8BB55C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53BD72-DECB-4059-9682-319217D23F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62B6F1-BFAC-4D39-8F09-BB6D1F4B3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85AFBF-35F0-4FF4-AC1D-FBC5BBF5F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E4DF34-21FB-43FD-B90C-590D479AF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B77DF-FB65-4984-B78D-20A693249E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92500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647B6-362C-4533-AA56-31E75658A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42DB44-4FF3-439A-9584-FA7B7514E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CAC4F9-E25F-4E8F-BD67-DB1E3CB35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050EEC-2C72-425A-881E-F9A276BEA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C1119-00C9-4F72-AF83-35D56476A9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00003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B7C637-F676-4167-89D1-15084DF11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B46D7D-B247-4827-8E16-66DC6C84C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5C06E-F11B-4EF2-A590-8E64362FC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91EA1-5BFD-4FF4-98A3-1CB326D78D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163270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26225-76D5-4E0C-B410-C894AEA15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4016A-4DCA-4D07-BA68-A7DB6A00E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70D75-EFE4-4D8E-B575-E64A2B632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7D87A-7C08-48E8-8E6D-E75AD7E08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1194A9-D90B-4E56-B2B6-CEE2AE19B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7BC5CE-9F82-4E0D-9488-8B10A9AD5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CEADD-5903-41B6-9559-BEFF767160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4342042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1F904-66DF-4C16-8166-F4BE57B3F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6A896A-BCFA-443D-9485-10C585194A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A93159-770B-496A-9233-3FBECB68CC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03FB50-603E-4ED5-8B89-EF8A37988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D50921-ED92-4178-8E2E-CC1E885B1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F66F9-88DD-42D1-B63B-B267096CB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99B1E-FE03-4AF2-84C6-9641EC2E5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2828835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3382788-4BF6-4F17-A43B-BB54DB560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82630C4-B3FD-4088-A248-1913878AC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7A49827-42C2-4F1A-A90A-4018B0E99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CF5407-76E3-421B-8F73-4C4C5A095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4FF64A-E226-4175-8A37-401DD357FF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B890B575-892A-46B5-A352-4483E55D0F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B41710F4-4CFB-429F-A6F6-AA665259295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AA90371F-C435-4B56-91DF-D9B2601AB52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AC916619-056F-48F4-9CB7-4101BB1361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B704AD-977E-43EA-B890-875F76AAE5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3E43938-C33D-46A1-8952-36D00AAD72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8305800" cy="1143000"/>
          </a:xfrm>
          <a:noFill/>
          <a:ln/>
        </p:spPr>
        <p:txBody>
          <a:bodyPr/>
          <a:lstStyle/>
          <a:p>
            <a:r>
              <a:rPr lang="en-US" altLang="en-US" sz="4800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 Focus of Our Prayers</a:t>
            </a:r>
            <a:endParaRPr lang="en-US" altLang="en-US" sz="4800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0B6D636-B13E-4FE5-904D-E3D5F0E74D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3973442"/>
            <a:ext cx="8153400" cy="2503557"/>
          </a:xfrm>
          <a:noFill/>
          <a:ln/>
        </p:spPr>
        <p:txBody>
          <a:bodyPr/>
          <a:lstStyle/>
          <a:p>
            <a:pPr algn="l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en-US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Relationship with God, </a:t>
            </a:r>
            <a:r>
              <a:rPr lang="en-US" alt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Matthew 7:11</a:t>
            </a:r>
            <a:endParaRPr lang="en-US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en-US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Church a house of prayer, </a:t>
            </a:r>
            <a:r>
              <a:rPr lang="en-US" alt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Isaiah 56:7</a:t>
            </a:r>
            <a:endParaRPr lang="en-US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en-US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Vigilant, </a:t>
            </a:r>
            <a:r>
              <a:rPr lang="en-US" alt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1 Thess. 5:17; Col. 4:2</a:t>
            </a:r>
            <a:endParaRPr lang="en-US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1C6DCB09-7375-456E-97DD-49F9BF182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977" y="1033671"/>
            <a:ext cx="3657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altLang="en-US" sz="4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Psalm 34:11-18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D42A8FFB-456A-4EE5-A6A3-10B392B69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E4C144D-49A2-4B74-B67E-73865F372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00800"/>
            <a:ext cx="1905000" cy="457200"/>
          </a:xfrm>
        </p:spPr>
        <p:txBody>
          <a:bodyPr/>
          <a:lstStyle/>
          <a:p>
            <a:fld id="{6B9969F3-C477-400F-9BC0-EA08A4B4FAFD}" type="slidenum">
              <a:rPr lang="en-US" altLang="en-US" sz="1200">
                <a:latin typeface="Segoe UI" panose="020B0502040204020203" pitchFamily="34" charset="0"/>
                <a:cs typeface="Segoe UI" panose="020B0502040204020203" pitchFamily="34" charset="0"/>
              </a:rPr>
              <a:pPr/>
              <a:t>2</a:t>
            </a:fld>
            <a:endParaRPr lang="en-US" alt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4BD79ECB-44B9-44EA-B96F-38CFCBEDA3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Focusing Prayer: Our Father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17E513D-25F2-4CFF-A429-23B5399EA3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382000" cy="4343400"/>
          </a:xfrm>
          <a:noFill/>
          <a:ln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Our Father in heaven</a:t>
            </a:r>
            <a:r>
              <a:rPr lang="en-US" altLang="en-US" sz="3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altLang="en-US" sz="38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Matthew 6:9</a:t>
            </a:r>
            <a:endParaRPr lang="en-US" altLang="en-US" sz="3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altLang="en-US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Provider and Protector, </a:t>
            </a:r>
            <a:r>
              <a:rPr lang="en-US" altLang="en-US" sz="36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Matthew 6: 25-33; Galatians 4:4-7; 1 John 3:1</a:t>
            </a:r>
          </a:p>
          <a:p>
            <a:pPr marL="973138" lvl="2" indent="-225425">
              <a:spcBef>
                <a:spcPts val="1200"/>
              </a:spcBef>
            </a:pPr>
            <a:r>
              <a:rPr lang="en-US" altLang="en-US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Physically and spiritually – We depend upon our heavenly Father</a:t>
            </a:r>
          </a:p>
          <a:p>
            <a:pPr marL="973138" lvl="2" indent="-225425">
              <a:spcBef>
                <a:spcPts val="1200"/>
              </a:spcBef>
            </a:pPr>
            <a:r>
              <a:rPr lang="en-US" altLang="en-US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Humble reverence is due Him </a:t>
            </a:r>
            <a:r>
              <a:rPr lang="en-US" altLang="en-US" sz="32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(Matt. 6:9)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8CC2E4CA-7CDC-4249-9B2B-8BD45B4A2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B9ED29E-5C8A-49BF-A767-94BB5135D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76999"/>
            <a:ext cx="1905000" cy="31865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fld id="{A9ECAF59-57DD-429B-BFEA-06197A3A2328}" type="slidenum">
              <a:rPr lang="en-US" altLang="en-US" sz="1200">
                <a:latin typeface="Segoe UI" panose="020B0502040204020203" pitchFamily="34" charset="0"/>
                <a:cs typeface="Segoe UI" panose="020B0502040204020203" pitchFamily="34" charset="0"/>
              </a:rPr>
              <a:pPr/>
              <a:t>3</a:t>
            </a:fld>
            <a:endParaRPr lang="en-US" altLang="en-US" sz="12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D0765A93-A950-40DE-AE4B-618DDF15CC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0589" y="609600"/>
            <a:ext cx="8703411" cy="1143000"/>
          </a:xfrm>
          <a:noFill/>
          <a:ln/>
        </p:spPr>
        <p:txBody>
          <a:bodyPr/>
          <a:lstStyle/>
          <a:p>
            <a:r>
              <a:rPr lang="en-US" altLang="en-US" sz="4200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Focusing Prayer: Seek God’s Favor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27B953A-DE9E-40C8-A6B7-33253E35B4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0589" y="2133600"/>
            <a:ext cx="8551011" cy="4343398"/>
          </a:xfrm>
          <a:noFill/>
          <a:ln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Privilege</a:t>
            </a:r>
            <a:r>
              <a:rPr lang="en-US" altLang="en-US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altLang="en-US" sz="36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Philippians 4:6-7 (Isa. 55:6-7)</a:t>
            </a:r>
            <a:endParaRPr lang="en-US" alt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altLang="en-US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Ask and receive, </a:t>
            </a:r>
            <a:r>
              <a:rPr lang="en-US" altLang="en-US" sz="32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Matthew 7:7-8</a:t>
            </a:r>
          </a:p>
          <a:p>
            <a:pPr lvl="2">
              <a:spcBef>
                <a:spcPts val="1200"/>
              </a:spcBef>
            </a:pPr>
            <a:r>
              <a:rPr lang="en-US" altLang="en-US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Right </a:t>
            </a:r>
            <a:r>
              <a:rPr lang="en-US" altLang="en-US" sz="2800" b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motives</a:t>
            </a:r>
            <a:r>
              <a:rPr lang="en-US" altLang="en-US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en-US" sz="28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(James 4:3)</a:t>
            </a:r>
            <a:endParaRPr lang="en-US" altLang="en-US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2">
              <a:spcBef>
                <a:spcPts val="1200"/>
              </a:spcBef>
            </a:pPr>
            <a:r>
              <a:rPr lang="en-US" altLang="en-US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Right </a:t>
            </a:r>
            <a:r>
              <a:rPr lang="en-US" altLang="en-US" sz="2800" b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faith</a:t>
            </a:r>
            <a:r>
              <a:rPr lang="en-US" altLang="en-US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en-US" sz="28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(1 John 5:14-15)</a:t>
            </a:r>
            <a:endParaRPr lang="en-US" altLang="en-US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2">
              <a:spcBef>
                <a:spcPts val="1200"/>
              </a:spcBef>
            </a:pPr>
            <a:r>
              <a:rPr lang="en-US" altLang="en-US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Right </a:t>
            </a:r>
            <a:r>
              <a:rPr lang="en-US" altLang="en-US" sz="2800" b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things</a:t>
            </a:r>
            <a:r>
              <a:rPr lang="en-US" altLang="en-US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en-US" sz="28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(Matthew 6:10-13)</a:t>
            </a:r>
            <a:endParaRPr lang="en-US" altLang="en-US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altLang="en-US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Guidelines: God’s will, our faith and a  sincere heart, </a:t>
            </a:r>
            <a:r>
              <a:rPr lang="en-US" altLang="en-US" sz="32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Hebrews 4:16; 1 John 3:22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2DC8E8EB-0773-4D77-BF4B-3AD9BE2A7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 bldLvl="3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FD5219-EAB1-49A9-9477-AE36D71CB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1905000" cy="4572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fld id="{26BBA62A-E0DA-42D3-AB2D-3DCBF5C9DD6C}" type="slidenum">
              <a:rPr lang="en-US" altLang="en-US" sz="1200">
                <a:latin typeface="Segoe UI" panose="020B0502040204020203" pitchFamily="34" charset="0"/>
                <a:cs typeface="Segoe UI" panose="020B0502040204020203" pitchFamily="34" charset="0"/>
              </a:rPr>
              <a:pPr/>
              <a:t>4</a:t>
            </a:fld>
            <a:endParaRPr lang="en-US" alt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F88679D3-45A0-4DFD-B6CE-59965C666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Focusing Prayer: Our Faith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E218031-8D95-4ACC-91BC-B4420507A1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0589" y="2133600"/>
            <a:ext cx="8474811" cy="4191000"/>
          </a:xfrm>
          <a:noFill/>
          <a:ln/>
        </p:spPr>
        <p:txBody>
          <a:bodyPr/>
          <a:lstStyle/>
          <a:p>
            <a:r>
              <a:rPr lang="en-US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Trust our heavenly Father</a:t>
            </a:r>
            <a:r>
              <a:rPr lang="en-US" altLang="en-US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altLang="en-US" sz="36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James 1:5-8; Psalm 40:1-4; 34:4-10</a:t>
            </a:r>
            <a:endParaRPr lang="en-US" alt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en-US" altLang="en-US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Devoted to His will, </a:t>
            </a:r>
            <a:r>
              <a:rPr lang="en-US" altLang="en-US" sz="32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Matthew 26:36-44</a:t>
            </a:r>
          </a:p>
          <a:p>
            <a:pPr lvl="2"/>
            <a:r>
              <a:rPr lang="en-US" altLang="en-US" sz="2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“Thy will be done”</a:t>
            </a:r>
          </a:p>
          <a:p>
            <a:pPr lvl="1"/>
            <a:r>
              <a:rPr lang="en-US" altLang="en-US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Trust God hears and answers, </a:t>
            </a:r>
            <a:r>
              <a:rPr lang="en-US" altLang="en-US" sz="32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Matt. 7:11</a:t>
            </a:r>
          </a:p>
          <a:p>
            <a:pPr lvl="2"/>
            <a:r>
              <a:rPr lang="en-US" altLang="en-US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Do not be discouraged </a:t>
            </a:r>
            <a:r>
              <a:rPr lang="en-US" altLang="en-US" sz="32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(Luke 18:1, 8)</a:t>
            </a:r>
          </a:p>
          <a:p>
            <a:pPr lvl="2"/>
            <a:r>
              <a:rPr lang="en-US" altLang="en-US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Prayer works </a:t>
            </a:r>
            <a:r>
              <a:rPr lang="en-US" altLang="en-US" sz="32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(James 5:16)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955253B6-D762-4137-A866-78AC3C71C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 bldLvl="3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9A77507-EC29-41E6-B3BC-30398203B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00800"/>
            <a:ext cx="1905000" cy="4572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fld id="{6DB31DD3-4E6A-492C-9539-9E3D8C395720}" type="slidenum">
              <a:rPr lang="en-US" altLang="en-US" sz="1200">
                <a:latin typeface="Segoe UI" panose="020B0502040204020203" pitchFamily="34" charset="0"/>
                <a:cs typeface="Segoe UI" panose="020B0502040204020203" pitchFamily="34" charset="0"/>
              </a:rPr>
              <a:pPr/>
              <a:t>5</a:t>
            </a:fld>
            <a:endParaRPr lang="en-US" altLang="en-US" sz="12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5DD3A94C-ACA4-4A9B-8EF4-8B2E7272A7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763000" cy="990600"/>
          </a:xfrm>
          <a:noFill/>
          <a:ln/>
        </p:spPr>
        <p:txBody>
          <a:bodyPr/>
          <a:lstStyle/>
          <a:p>
            <a:r>
              <a:rPr lang="en-US" altLang="en-US" sz="3800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Why do we lose focus when we pray?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1B1048C-EC20-4989-839C-9EC3A7CD6E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0589" y="2209800"/>
            <a:ext cx="8474811" cy="4114800"/>
          </a:xfrm>
          <a:noFill/>
          <a:ln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Sinful distractions, </a:t>
            </a:r>
            <a:r>
              <a:rPr lang="en-US" altLang="en-US" sz="36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Luke 21:34-36</a:t>
            </a:r>
            <a:endParaRPr lang="en-US" altLang="en-US" sz="36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1200"/>
              </a:spcBef>
            </a:pPr>
            <a:r>
              <a:rPr lang="en-US" altLang="en-US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Too busy, </a:t>
            </a:r>
            <a:r>
              <a:rPr lang="en-US" altLang="en-US" sz="36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Ephesians 6:18</a:t>
            </a:r>
            <a:endParaRPr lang="en-US" altLang="en-US" sz="36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1200"/>
              </a:spcBef>
            </a:pPr>
            <a:r>
              <a:rPr lang="en-US" altLang="en-US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Self-reliance, </a:t>
            </a:r>
            <a:r>
              <a:rPr lang="en-US" altLang="en-US" sz="36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Luke 18:9-14</a:t>
            </a:r>
            <a:endParaRPr lang="en-US" altLang="en-US" sz="36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1200"/>
              </a:spcBef>
            </a:pPr>
            <a:r>
              <a:rPr lang="en-US" altLang="en-US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Don’t expect answers, </a:t>
            </a:r>
            <a:r>
              <a:rPr lang="en-US" altLang="en-US" sz="36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Mark 11:22-24</a:t>
            </a:r>
            <a:endParaRPr lang="en-US" altLang="en-US" sz="36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1200"/>
              </a:spcBef>
            </a:pPr>
            <a:r>
              <a:rPr lang="en-US" altLang="en-US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Discontent over answers, </a:t>
            </a:r>
            <a:r>
              <a:rPr lang="en-US" altLang="en-US" sz="36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2 Cor. 12:8-10</a:t>
            </a:r>
            <a:endParaRPr lang="en-US" altLang="en-US" sz="36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11B0BB1B-5CAE-4706-9FF9-D1EDA0CE4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8C2AB87-5758-44C2-914C-8D3D925E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77000"/>
            <a:ext cx="1905000" cy="381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fld id="{107932DD-BBA5-4D75-924A-D80809DA9F64}" type="slidenum">
              <a:rPr lang="en-US" altLang="en-US" sz="1200">
                <a:latin typeface="Segoe UI" panose="020B0502040204020203" pitchFamily="34" charset="0"/>
                <a:cs typeface="Segoe UI" panose="020B0502040204020203" pitchFamily="34" charset="0"/>
              </a:rPr>
              <a:pPr/>
              <a:t>6</a:t>
            </a:fld>
            <a:endParaRPr lang="en-US" altLang="en-US" sz="12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8D4710F2-6E78-4A89-ACD7-D047D125FA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763000" cy="990600"/>
          </a:xfrm>
          <a:noFill/>
          <a:ln/>
        </p:spPr>
        <p:txBody>
          <a:bodyPr/>
          <a:lstStyle/>
          <a:p>
            <a:r>
              <a:rPr lang="en-US" altLang="en-US" sz="4000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Focus our prayers by remembering...</a:t>
            </a:r>
            <a:endParaRPr lang="en-US" altLang="en-US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714CBF9-5ECE-4657-B327-26C716C6A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8894" y="2117766"/>
            <a:ext cx="8542706" cy="4343400"/>
          </a:xfrm>
          <a:noFill/>
          <a:ln/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sz="3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Who we speak to, </a:t>
            </a:r>
            <a:r>
              <a:rPr lang="en-US" altLang="en-US" sz="3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Acts 1:24; 4:24</a:t>
            </a:r>
            <a:endParaRPr lang="en-US" altLang="en-US" sz="3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3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What we want to say, </a:t>
            </a:r>
            <a:r>
              <a:rPr lang="en-US" altLang="en-US" sz="3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Colossians 1:9</a:t>
            </a:r>
            <a:endParaRPr lang="en-US" altLang="en-US" sz="3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3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Why we are praying, </a:t>
            </a:r>
            <a:r>
              <a:rPr lang="en-US" altLang="en-US" sz="3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Colossians 1:10-11</a:t>
            </a:r>
            <a:endParaRPr lang="en-US" altLang="en-US" sz="3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3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God hears and answers us, </a:t>
            </a:r>
            <a:r>
              <a:rPr lang="en-US" altLang="en-US" sz="3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1 John 5:14-15</a:t>
            </a:r>
            <a:endParaRPr lang="en-US" altLang="en-US" sz="3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3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Environment, </a:t>
            </a:r>
            <a:r>
              <a:rPr lang="en-US" altLang="en-US" sz="3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Mark 1:35; Acts 10:9-10</a:t>
            </a:r>
            <a:endParaRPr lang="en-US" altLang="en-US" sz="3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3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Give up the “I can do it alone” mentality,  </a:t>
            </a:r>
            <a:r>
              <a:rPr lang="en-US" altLang="en-US" sz="3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1 Peter 5:5-7 (Hebrews 5:7-8)</a:t>
            </a:r>
            <a:endParaRPr lang="en-US" altLang="en-US" sz="3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A082C37E-F8F7-4C08-9C27-2E716A127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0A3A32B-DB8D-4F92-9F23-CB6BAB06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73372" y="6430018"/>
            <a:ext cx="342028" cy="42798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fld id="{6850A966-B159-4665-9309-111DBD8F7676}" type="slidenum">
              <a:rPr lang="en-US" altLang="en-US" sz="1200">
                <a:latin typeface="Segoe UI" panose="020B0502040204020203" pitchFamily="34" charset="0"/>
                <a:cs typeface="Segoe UI" panose="020B0502040204020203" pitchFamily="34" charset="0"/>
              </a:rPr>
              <a:pPr/>
              <a:t>7</a:t>
            </a:fld>
            <a:endParaRPr lang="en-US" altLang="en-US" sz="12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60331493-8D99-4A62-A564-C76797B640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Keep Focused When You Pray</a:t>
            </a:r>
            <a:endParaRPr lang="en-US" altLang="en-US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AF19911-960C-4B29-BC8B-3016A3C55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229600" cy="4572000"/>
          </a:xfrm>
          <a:noFill/>
          <a:ln/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Tremendous spiritual blessing</a:t>
            </a:r>
          </a:p>
          <a:p>
            <a:pPr lvl="1">
              <a:spcBef>
                <a:spcPts val="600"/>
              </a:spcBef>
            </a:pPr>
            <a:r>
              <a:rPr lang="en-US" altLang="en-US" sz="3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Not a casual, half-hearted exercise</a:t>
            </a:r>
          </a:p>
          <a:p>
            <a:pPr lvl="1">
              <a:spcBef>
                <a:spcPts val="600"/>
              </a:spcBef>
            </a:pPr>
            <a:r>
              <a:rPr lang="en-US" altLang="en-US" sz="3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Not a recital of rehearsed phrases</a:t>
            </a:r>
          </a:p>
          <a:p>
            <a:pPr lvl="1">
              <a:spcBef>
                <a:spcPts val="600"/>
              </a:spcBef>
            </a:pPr>
            <a:r>
              <a:rPr lang="en-US" altLang="en-US" sz="3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Sentiment of our heart before God</a:t>
            </a:r>
          </a:p>
          <a:p>
            <a:pPr lvl="1">
              <a:spcBef>
                <a:spcPts val="600"/>
              </a:spcBef>
            </a:pPr>
            <a:r>
              <a:rPr lang="en-US" altLang="en-US" sz="3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Reverent honor and humble praise </a:t>
            </a:r>
          </a:p>
          <a:p>
            <a:pPr>
              <a:spcBef>
                <a:spcPts val="600"/>
              </a:spcBef>
            </a:pPr>
            <a:r>
              <a:rPr lang="en-US" alt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Focus on</a:t>
            </a:r>
            <a:r>
              <a:rPr lang="en-US" altLang="en-US" sz="3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alt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		        </a:t>
            </a:r>
            <a:r>
              <a:rPr lang="en-US" altLang="en-US" sz="38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Father - Favor - Faith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05F46E9E-508B-4202-95B0-2EEA43F35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 bldLvl="2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333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Segoe UI</vt:lpstr>
      <vt:lpstr>Segoe UI Semibold</vt:lpstr>
      <vt:lpstr>Times New Roman</vt:lpstr>
      <vt:lpstr>Wingdings</vt:lpstr>
      <vt:lpstr>Office Theme</vt:lpstr>
      <vt:lpstr>The Focus of Our Prayers</vt:lpstr>
      <vt:lpstr>Focusing Prayer: Our Father</vt:lpstr>
      <vt:lpstr>Focusing Prayer: Seek God’s Favor</vt:lpstr>
      <vt:lpstr>Focusing Prayer: Our Faith</vt:lpstr>
      <vt:lpstr>Why do we lose focus when we pray?</vt:lpstr>
      <vt:lpstr>Focus our prayers by remembering...</vt:lpstr>
      <vt:lpstr>Keep Focused When You Pray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Focus of Our Prayers</dc:title>
  <dc:creator>Joe R Price</dc:creator>
  <cp:lastModifiedBy>Joe R Price</cp:lastModifiedBy>
  <cp:revision>52</cp:revision>
  <dcterms:created xsi:type="dcterms:W3CDTF">2002-05-10T19:17:36Z</dcterms:created>
  <dcterms:modified xsi:type="dcterms:W3CDTF">2017-11-26T14:43:05Z</dcterms:modified>
</cp:coreProperties>
</file>