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F72DA-FF28-48C2-BC2A-DA665A880D33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C04DE-E1EE-4F7D-8624-AF5B34A4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4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F93-FBE4-4EBB-B70B-9A5B785ED2D6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7A5D-F377-4652-8304-C013385EB691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851A-39AA-437E-9D87-C0E5574E08F6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EA7ED-7FF7-42F7-8A80-E3A3DB6275C4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8F22-06BD-49A9-970C-6986B51515A8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FEE8-59BB-4668-B768-F4D45CBBB9ED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0064-896D-4AE9-8CEE-490F933AEA97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0682-66E7-40DE-9122-D433601525CB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8A58-41E8-42A7-9377-7712C6CD56E2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9C86A-F4AD-499B-9A03-432927D8BD59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995A-A6BF-4F7D-B21C-30ABB2E2AF54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6BA-D218-4DCA-8C68-0AE8CF870D39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ECC3-B8BE-405E-939A-6A2383248F27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A037E0D-698C-433B-A1B2-E0CEF27CAAF3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4963B31-E90A-4C77-A908-1904D2D48C36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AB48A-FAF0-4C60-8509-1C9F322859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Pattern of a Faithful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A0511-0662-4785-A104-8801A7F98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701943"/>
          </a:xfrm>
        </p:spPr>
        <p:txBody>
          <a:bodyPr>
            <a:noAutofit/>
          </a:bodyPr>
          <a:lstStyle/>
          <a:p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THESSALONIANS 1:1-8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77229192-75BF-4FFD-B295-A08CCC7C4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8047" y="63420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322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74" y="105418"/>
            <a:ext cx="11652850" cy="1700784"/>
          </a:xfrm>
        </p:spPr>
        <p:txBody>
          <a:bodyPr/>
          <a:lstStyle/>
          <a:p>
            <a:r>
              <a:rPr lang="en-US" sz="5400" dirty="0"/>
              <a:t>The Thessalonian Church’s Pattern</a:t>
            </a:r>
            <a:br>
              <a:rPr lang="en-US" sz="5400" dirty="0"/>
            </a:br>
            <a:r>
              <a:rPr lang="en-US" i="1" dirty="0"/>
              <a:t>1 Thessalonians 1:3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89" y="1895207"/>
            <a:ext cx="11291163" cy="491032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4000" b="1" u="sng" cap="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Patience of Hope</a:t>
            </a:r>
            <a:endParaRPr lang="en-US" sz="4000" b="1" i="1" u="sng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For the return of Jesus, </a:t>
            </a:r>
            <a:r>
              <a:rPr lang="en-US" sz="36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1:9-10</a:t>
            </a:r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Blameless and holy, </a:t>
            </a: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3:12-13 (sanctified lives, 4:1-8)</a:t>
            </a:r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Joyful anticipation and comfort, </a:t>
            </a: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4:13-18</a:t>
            </a:r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Watchful living, </a:t>
            </a: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5:1-11</a:t>
            </a:r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Trust in His return and final judgment, </a:t>
            </a: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 Thess. 1:5-10</a:t>
            </a:r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 is faithful – We must be! </a:t>
            </a: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5:23-24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1752" y="6538591"/>
            <a:ext cx="361687" cy="266944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10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7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74" y="105418"/>
            <a:ext cx="11652850" cy="1700784"/>
          </a:xfrm>
        </p:spPr>
        <p:txBody>
          <a:bodyPr/>
          <a:lstStyle/>
          <a:p>
            <a:r>
              <a:rPr lang="en-US" sz="5400" dirty="0"/>
              <a:t>This Faithful Church had Problems</a:t>
            </a:r>
            <a:br>
              <a:rPr lang="en-US" sz="5400" dirty="0"/>
            </a:br>
            <a:r>
              <a:rPr lang="en-US" i="1" dirty="0"/>
              <a:t>2 Thessalonians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89" y="1895207"/>
            <a:ext cx="11547195" cy="491032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38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Constant work of warning, exhorting, comforting, patiently holding up weak, </a:t>
            </a:r>
            <a:r>
              <a:rPr lang="en-US" sz="38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5:12-14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 problem-free church is most likely a church </a:t>
            </a:r>
            <a:b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that is not working, and not growing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38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Some continued to be disorderly, and needed discipline, </a:t>
            </a:r>
            <a:r>
              <a:rPr lang="en-US" sz="38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 Thess. </a:t>
            </a:r>
            <a:r>
              <a:rPr lang="en-US" sz="3800" b="1" i="1">
                <a:latin typeface="Segoe UI Semibold" panose="020B0702040204020203" pitchFamily="34" charset="0"/>
                <a:cs typeface="Segoe UI Semibold" panose="020B0702040204020203" pitchFamily="34" charset="0"/>
              </a:rPr>
              <a:t>3:6, 15</a:t>
            </a:r>
            <a:endParaRPr lang="en-US" sz="36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1752" y="6538591"/>
            <a:ext cx="361687" cy="266944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11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66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34724"/>
          </a:xfrm>
        </p:spPr>
        <p:txBody>
          <a:bodyPr/>
          <a:lstStyle/>
          <a:p>
            <a:r>
              <a:rPr lang="en-US" sz="6000" dirty="0"/>
              <a:t>The Church at Thessalonica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75" y="2572906"/>
            <a:ext cx="9985248" cy="375169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4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Not a sinless church, but a model church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God’s election assures and emboldens our faithfulness, </a:t>
            </a:r>
            <a:r>
              <a:rPr lang="en-US" sz="40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1:4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Imitate it, confident of God’s approval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312" y="6538591"/>
            <a:ext cx="453128" cy="266944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20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12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A Model or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987" y="2222287"/>
            <a:ext cx="10696630" cy="41885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400" b="1" i="1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TYPOS</a:t>
            </a:r>
            <a:r>
              <a:rPr lang="en-US" sz="34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: </a:t>
            </a:r>
            <a:r>
              <a:rPr lang="en-US" sz="3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“A die…a stamp…scar…shape…statue… style or resemblance…type…model”</a:t>
            </a:r>
            <a:endParaRPr lang="en-US" sz="3400" b="1" i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30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200" b="1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Form</a:t>
            </a: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of doctrine to obey, </a:t>
            </a: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Romans 6:17</a:t>
            </a:r>
          </a:p>
          <a:p>
            <a:pPr lvl="1">
              <a:spcBef>
                <a:spcPts val="600"/>
              </a:spcBef>
            </a:pP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200" b="1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Pattern</a:t>
            </a: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to follow, </a:t>
            </a: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Philippians 3:17 </a:t>
            </a:r>
          </a:p>
          <a:p>
            <a:pPr lvl="1">
              <a:spcBef>
                <a:spcPts val="600"/>
              </a:spcBef>
            </a:pP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Authoritative </a:t>
            </a:r>
            <a:r>
              <a:rPr lang="en-US" sz="3200" b="1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example</a:t>
            </a: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to follow, </a:t>
            </a: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 Thessalonians 3:9</a:t>
            </a:r>
          </a:p>
          <a:p>
            <a:pPr lvl="1">
              <a:spcBef>
                <a:spcPts val="600"/>
              </a:spcBef>
            </a:pP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Elders are </a:t>
            </a:r>
            <a:r>
              <a:rPr lang="en-US" sz="3200" b="1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examples</a:t>
            </a:r>
            <a:r>
              <a:rPr lang="en-US" sz="32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to the flock, </a:t>
            </a:r>
            <a:r>
              <a:rPr lang="en-US" sz="32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Peter 5:3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6016" y="6538591"/>
            <a:ext cx="297423" cy="266944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20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2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6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34724"/>
          </a:xfrm>
        </p:spPr>
        <p:txBody>
          <a:bodyPr/>
          <a:lstStyle/>
          <a:p>
            <a:r>
              <a:rPr lang="en-US" sz="6000" dirty="0"/>
              <a:t>The Church at Thessalonica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7455" y="2659118"/>
            <a:ext cx="8957088" cy="37516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“so that you became </a:t>
            </a:r>
            <a:r>
              <a:rPr lang="en-US" sz="4800" b="1" i="1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examples</a:t>
            </a:r>
            <a:r>
              <a:rPr lang="en-US" sz="48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to all in Macedonia and Achaia who believe.”</a:t>
            </a:r>
            <a:br>
              <a:rPr lang="en-US" sz="48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8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(1 Thessalonians 1:7)</a:t>
            </a:r>
          </a:p>
          <a:p>
            <a:endParaRPr lang="en-US" sz="4800" b="1" i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6016" y="6538591"/>
            <a:ext cx="297423" cy="266944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20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3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01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00584"/>
            <a:ext cx="10571998" cy="1700784"/>
          </a:xfrm>
        </p:spPr>
        <p:txBody>
          <a:bodyPr/>
          <a:lstStyle/>
          <a:p>
            <a:r>
              <a:rPr lang="en-US" sz="5400" dirty="0"/>
              <a:t>Followed the Apostles</a:t>
            </a:r>
            <a:br>
              <a:rPr lang="en-US" sz="5400" dirty="0"/>
            </a:br>
            <a:r>
              <a:rPr lang="en-US" i="1" dirty="0"/>
              <a:t>1 Thessalonians 1:5-6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888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Received “our” gospel, </a:t>
            </a:r>
            <a:r>
              <a:rPr lang="en-US" sz="40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2:9</a:t>
            </a:r>
          </a:p>
          <a:p>
            <a:pPr lvl="1">
              <a:spcBef>
                <a:spcPts val="600"/>
              </a:spcBef>
            </a:pPr>
            <a: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Word of God, </a:t>
            </a:r>
            <a:r>
              <a:rPr lang="en-US" sz="36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2:13 (Acts 17:2-4)</a:t>
            </a:r>
          </a:p>
          <a:p>
            <a:pPr lvl="1">
              <a:spcBef>
                <a:spcPts val="600"/>
              </a:spcBef>
            </a:pPr>
            <a: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Cannot follow Jesus and refuse His apostles, </a:t>
            </a:r>
            <a:b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36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John 13:20; Matthew 28:18-20</a:t>
            </a:r>
          </a:p>
          <a:p>
            <a:pPr>
              <a:spcBef>
                <a:spcPts val="600"/>
              </a:spcBef>
            </a:pPr>
            <a:r>
              <a:rPr lang="en-US" sz="4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Respected Christ’s authority, </a:t>
            </a:r>
            <a:r>
              <a:rPr lang="en-US" sz="40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1:6</a:t>
            </a:r>
          </a:p>
          <a:p>
            <a:pPr lvl="1">
              <a:spcBef>
                <a:spcPts val="600"/>
              </a:spcBef>
            </a:pP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We must do the same,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 Thess. 2:15; 3:1-4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6016" y="6538591"/>
            <a:ext cx="297423" cy="266944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20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4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96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74" y="105418"/>
            <a:ext cx="11652850" cy="1700784"/>
          </a:xfrm>
        </p:spPr>
        <p:txBody>
          <a:bodyPr/>
          <a:lstStyle/>
          <a:p>
            <a:r>
              <a:rPr lang="en-US" sz="5400" dirty="0"/>
              <a:t>The Thessalonian Church’s Pattern</a:t>
            </a:r>
            <a:br>
              <a:rPr lang="en-US" sz="5400" dirty="0"/>
            </a:br>
            <a:r>
              <a:rPr lang="en-US" i="1" dirty="0"/>
              <a:t>1 Thessalonians 1:3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222287"/>
            <a:ext cx="11137392" cy="43888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000" b="1" u="sng" cap="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Work of Faith</a:t>
            </a:r>
            <a:endParaRPr lang="en-US" sz="4000" b="1" i="1" u="sng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Christians living by faith,</a:t>
            </a:r>
            <a:r>
              <a:rPr lang="en-US" sz="36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2 Corinthians 5:7</a:t>
            </a:r>
          </a:p>
          <a:p>
            <a:pPr lvl="1">
              <a:spcBef>
                <a:spcPts val="600"/>
              </a:spcBef>
            </a:pP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 persecutions,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Acts 17:5-9; 1 Thess. 3:1-10</a:t>
            </a:r>
          </a:p>
          <a:p>
            <a:pPr lvl="1">
              <a:spcBef>
                <a:spcPts val="600"/>
              </a:spcBef>
            </a:pPr>
            <a:r>
              <a:rPr lang="en-US" sz="3600" b="1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Faith can</a:t>
            </a: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: Be encouraged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(3:2)</a:t>
            </a: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 known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(3:5)</a:t>
            </a: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 reported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(3:6)</a:t>
            </a: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 comfort and strengthen others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(3:7-8)</a:t>
            </a: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 bring joy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(3:9)</a:t>
            </a: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 be completed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(3:10)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6016" y="6538591"/>
            <a:ext cx="297423" cy="266944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20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5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76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74" y="105418"/>
            <a:ext cx="11652850" cy="1700784"/>
          </a:xfrm>
        </p:spPr>
        <p:txBody>
          <a:bodyPr/>
          <a:lstStyle/>
          <a:p>
            <a:r>
              <a:rPr lang="en-US" sz="5400" dirty="0"/>
              <a:t>The Thessalonian Church’s Pattern</a:t>
            </a:r>
            <a:br>
              <a:rPr lang="en-US" sz="5400" dirty="0"/>
            </a:br>
            <a:r>
              <a:rPr lang="en-US" i="1" dirty="0"/>
              <a:t>1 Thessalonians 1:3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222287"/>
            <a:ext cx="11137392" cy="438882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000" b="1" u="sng" cap="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Congregational Work of Faith</a:t>
            </a:r>
            <a:endParaRPr lang="en-US" sz="4000" b="1" i="1" u="sng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36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Evangelism</a:t>
            </a:r>
            <a: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36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1:8; cf. Acts 18:5; 2 Cor. 11:8-9</a:t>
            </a:r>
          </a:p>
          <a:p>
            <a:pPr lvl="1">
              <a:spcBef>
                <a:spcPts val="1200"/>
              </a:spcBef>
            </a:pPr>
            <a:r>
              <a:rPr lang="en-US" sz="36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Edification</a:t>
            </a: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2:9-12; 5:11</a:t>
            </a:r>
            <a:endParaRPr lang="en-US" sz="36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6016" y="6538591"/>
            <a:ext cx="297423" cy="266944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20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6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85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74" y="105418"/>
            <a:ext cx="11652850" cy="1700784"/>
          </a:xfrm>
        </p:spPr>
        <p:txBody>
          <a:bodyPr/>
          <a:lstStyle/>
          <a:p>
            <a:r>
              <a:rPr lang="en-US" sz="5400" dirty="0"/>
              <a:t>The Thessalonian Church’s Pattern</a:t>
            </a:r>
            <a:br>
              <a:rPr lang="en-US" sz="5400" dirty="0"/>
            </a:br>
            <a:r>
              <a:rPr lang="en-US" i="1" dirty="0"/>
              <a:t>1 Thessalonians 1:3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222287"/>
            <a:ext cx="11137392" cy="43888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000" b="1" u="sng" cap="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LABOR OF LOVE</a:t>
            </a:r>
            <a:endParaRPr lang="en-US" sz="4000" b="1" i="1" u="sng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Loved each other, and other brethren, </a:t>
            </a:r>
            <a:r>
              <a:rPr lang="en-US" sz="36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4:9-10; Romans 12:9</a:t>
            </a:r>
          </a:p>
          <a:p>
            <a:pPr lvl="1">
              <a:spcBef>
                <a:spcPts val="600"/>
              </a:spcBef>
            </a:pPr>
            <a:r>
              <a:rPr lang="en-US" sz="3600" b="1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Benevolence</a:t>
            </a: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4:9-10; cf. 2 Cor. 8:1-5</a:t>
            </a:r>
          </a:p>
          <a:p>
            <a:pPr lvl="1">
              <a:spcBef>
                <a:spcPts val="600"/>
              </a:spcBef>
            </a:pP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Pursue good for each other,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5:15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6016" y="6538591"/>
            <a:ext cx="297423" cy="266944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20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7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26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74" y="105418"/>
            <a:ext cx="11652850" cy="1700784"/>
          </a:xfrm>
        </p:spPr>
        <p:txBody>
          <a:bodyPr/>
          <a:lstStyle/>
          <a:p>
            <a:r>
              <a:rPr lang="en-US" sz="5400" dirty="0"/>
              <a:t>The Thessalonian Church’s Pattern</a:t>
            </a:r>
            <a:br>
              <a:rPr lang="en-US" sz="5400" dirty="0"/>
            </a:br>
            <a:r>
              <a:rPr lang="en-US" i="1" dirty="0"/>
              <a:t>1 Thessalonians 1:3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222287"/>
            <a:ext cx="11036808" cy="438882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000" b="1" u="sng" cap="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LABOR OF LOVE</a:t>
            </a:r>
            <a:endParaRPr lang="en-US" sz="4000" b="1" i="1" u="sng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3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Growing in love, </a:t>
            </a:r>
            <a:r>
              <a:rPr lang="en-US" sz="36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3:11-13; 2 Thess. 1:3</a:t>
            </a:r>
          </a:p>
          <a:p>
            <a:pPr lvl="1">
              <a:spcBef>
                <a:spcPts val="1200"/>
              </a:spcBef>
            </a:pP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Loving treatment of each other identifies us as disciples of Jesus,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John 13:34-35</a:t>
            </a:r>
            <a:endParaRPr lang="en-US" sz="36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6016" y="6538591"/>
            <a:ext cx="297423" cy="266944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20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8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73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D33-B6AA-4380-87DB-F5DDE136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74" y="105418"/>
            <a:ext cx="11652850" cy="1700784"/>
          </a:xfrm>
        </p:spPr>
        <p:txBody>
          <a:bodyPr/>
          <a:lstStyle/>
          <a:p>
            <a:r>
              <a:rPr lang="en-US" sz="5400" dirty="0"/>
              <a:t>The Thessalonian Church’s Pattern</a:t>
            </a:r>
            <a:br>
              <a:rPr lang="en-US" sz="5400" dirty="0"/>
            </a:br>
            <a:r>
              <a:rPr lang="en-US" i="1" dirty="0"/>
              <a:t>1 Thessalonians 1:3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1F20-EF21-431B-8603-BE67D5BF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222287"/>
            <a:ext cx="11137392" cy="43888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000" b="1" u="sng" cap="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Patience of Hope</a:t>
            </a:r>
            <a:endParaRPr lang="en-US" sz="4000" b="1" i="1" u="sng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3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 the face of persecutions, </a:t>
            </a:r>
            <a:r>
              <a:rPr lang="en-US" sz="38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2:14-16</a:t>
            </a:r>
          </a:p>
          <a:p>
            <a:pPr lvl="2">
              <a:spcBef>
                <a:spcPts val="600"/>
              </a:spcBef>
            </a:pP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Stand fast in faith,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3:8</a:t>
            </a:r>
          </a:p>
          <a:p>
            <a:pPr lvl="2">
              <a:spcBef>
                <a:spcPts val="600"/>
              </a:spcBef>
            </a:pP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Live quiet lives, </a:t>
            </a:r>
            <a:r>
              <a:rPr lang="en-US" sz="3600" b="1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Thess. 4:11-12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BA52685-A881-4313-AAB5-E6813497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6606-6D84-4489-8A1D-8D8F231D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6016" y="6538591"/>
            <a:ext cx="297423" cy="266944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9</a:t>
            </a:fld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4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121</TotalTime>
  <Words>461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Century Gothic</vt:lpstr>
      <vt:lpstr>Courier New</vt:lpstr>
      <vt:lpstr>Segoe UI</vt:lpstr>
      <vt:lpstr>Segoe UI Semibold</vt:lpstr>
      <vt:lpstr>Wingdings 2</vt:lpstr>
      <vt:lpstr>Quotable</vt:lpstr>
      <vt:lpstr>The Pattern of a Faithful Church</vt:lpstr>
      <vt:lpstr>A Model or Pattern</vt:lpstr>
      <vt:lpstr>The Church at Thessalonica</vt:lpstr>
      <vt:lpstr>Followed the Apostles 1 Thessalonians 1:5-6</vt:lpstr>
      <vt:lpstr>The Thessalonian Church’s Pattern 1 Thessalonians 1:3</vt:lpstr>
      <vt:lpstr>The Thessalonian Church’s Pattern 1 Thessalonians 1:3</vt:lpstr>
      <vt:lpstr>The Thessalonian Church’s Pattern 1 Thessalonians 1:3</vt:lpstr>
      <vt:lpstr>The Thessalonian Church’s Pattern 1 Thessalonians 1:3</vt:lpstr>
      <vt:lpstr>The Thessalonian Church’s Pattern 1 Thessalonians 1:3</vt:lpstr>
      <vt:lpstr>The Thessalonian Church’s Pattern 1 Thessalonians 1:3</vt:lpstr>
      <vt:lpstr>This Faithful Church had Problems 2 Thessalonians</vt:lpstr>
      <vt:lpstr>The Church at Thessalonica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Pattern of a Faithful Church</dc:title>
  <dc:creator>Joe R Price</dc:creator>
  <cp:lastModifiedBy>Joe R Price</cp:lastModifiedBy>
  <cp:revision>33</cp:revision>
  <dcterms:created xsi:type="dcterms:W3CDTF">2017-11-16T01:20:02Z</dcterms:created>
  <dcterms:modified xsi:type="dcterms:W3CDTF">2017-11-20T00:17:54Z</dcterms:modified>
</cp:coreProperties>
</file>