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</p:sldMasterIdLst>
  <p:notesMasterIdLst>
    <p:notesMasterId r:id="rId11"/>
  </p:notesMasterIdLst>
  <p:handoutMasterIdLst>
    <p:handoutMasterId r:id="rId12"/>
  </p:handoutMasterIdLst>
  <p:sldIdLst>
    <p:sldId id="259" r:id="rId3"/>
    <p:sldId id="260" r:id="rId4"/>
    <p:sldId id="265" r:id="rId5"/>
    <p:sldId id="264" r:id="rId6"/>
    <p:sldId id="266" r:id="rId7"/>
    <p:sldId id="268" r:id="rId8"/>
    <p:sldId id="269" r:id="rId9"/>
    <p:sldId id="270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07" d="100"/>
          <a:sy n="107" d="100"/>
        </p:scale>
        <p:origin x="108" y="180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12/10/2017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12/10/2017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50700A-ABB6-4E4D-A5FF-24E2934863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8521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0700A-ABB6-4E4D-A5FF-24E29348635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65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0700A-ABB6-4E4D-A5FF-24E29348635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1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35052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953000"/>
            <a:ext cx="8229600" cy="1066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5B-E953-4E70-83DA-33125CE2D958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57BE-B54E-41A4-94AF-54F2A03521C1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1" y="533400"/>
            <a:ext cx="8077201" cy="5592764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541C-45B6-46C9-A812-FCB6B30471D4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5011" y="5038803"/>
            <a:ext cx="1892949" cy="172518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538" y="776289"/>
            <a:ext cx="10747750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538" y="2250280"/>
            <a:ext cx="10747750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324" y="6012657"/>
            <a:ext cx="7719589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23C939-CACC-4F5C-B01B-59FD3CB34223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324" y="5650705"/>
            <a:ext cx="7719589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6749" y="5752308"/>
            <a:ext cx="670385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30085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67494"/>
            <a:ext cx="10969943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882808"/>
            <a:ext cx="10969943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6944" y="6480048"/>
            <a:ext cx="2844059" cy="301752"/>
          </a:xfrm>
        </p:spPr>
        <p:txBody>
          <a:bodyPr/>
          <a:lstStyle/>
          <a:p>
            <a:fld id="{9CF29FBD-BECB-4B60-B177-61F405D9B2D4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441" y="6480970"/>
            <a:ext cx="567859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9710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6" y="7035"/>
            <a:ext cx="1217007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5011" y="94010"/>
            <a:ext cx="1892949" cy="172518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1761" y="6477000"/>
            <a:ext cx="2844059" cy="304800"/>
          </a:xfrm>
        </p:spPr>
        <p:txBody>
          <a:bodyPr/>
          <a:lstStyle/>
          <a:p>
            <a:fld id="{2AD9DA9E-3500-42E7-8388-D9BED8BB7E5E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1592" y="6480970"/>
            <a:ext cx="567859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5140" y="809625"/>
            <a:ext cx="670385" cy="300831"/>
          </a:xfrm>
        </p:spPr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2813" y="9381"/>
            <a:ext cx="3562887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79449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68" y="271465"/>
            <a:ext cx="9649486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868" y="1633536"/>
            <a:ext cx="5180251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4895228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722438"/>
            <a:ext cx="5383398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722438"/>
            <a:ext cx="5383398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6944" y="6480969"/>
            <a:ext cx="2844059" cy="301752"/>
          </a:xfrm>
        </p:spPr>
        <p:txBody>
          <a:bodyPr/>
          <a:lstStyle/>
          <a:p>
            <a:fld id="{B9E11C8A-075E-4D7A-9552-E48D3F7075D9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441" y="6480969"/>
            <a:ext cx="5678595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6725" y="6480969"/>
            <a:ext cx="670385" cy="301752"/>
          </a:xfrm>
        </p:spPr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28251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44" y="290732"/>
            <a:ext cx="142203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9534" y="290732"/>
            <a:ext cx="774497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19534" y="3427124"/>
            <a:ext cx="774497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5604" y="290732"/>
            <a:ext cx="9141619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5604" y="3427124"/>
            <a:ext cx="9141619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6944" y="6480969"/>
            <a:ext cx="2839996" cy="301752"/>
          </a:xfrm>
        </p:spPr>
        <p:txBody>
          <a:bodyPr/>
          <a:lstStyle/>
          <a:p>
            <a:fld id="{3BD6572F-A461-454B-B730-FB82503B3679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441" y="6480969"/>
            <a:ext cx="567999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6725" y="6483096"/>
            <a:ext cx="670385" cy="301752"/>
          </a:xfrm>
        </p:spPr>
        <p:txBody>
          <a:bodyPr/>
          <a:lstStyle>
            <a:lvl1pPr algn="ctr">
              <a:defRPr/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94046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2002-0C11-4981-A358-1469981A493A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9859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6944" y="6480969"/>
            <a:ext cx="2844059" cy="301752"/>
          </a:xfrm>
        </p:spPr>
        <p:txBody>
          <a:bodyPr/>
          <a:lstStyle/>
          <a:p>
            <a:fld id="{B65915AF-BE95-4522-B822-2F1D540F3778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441" y="6481891"/>
            <a:ext cx="567859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6725" y="6480969"/>
            <a:ext cx="670385" cy="301752"/>
          </a:xfrm>
        </p:spPr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15110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532" y="367664"/>
            <a:ext cx="1218883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080" y="367664"/>
            <a:ext cx="3250353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7066" y="320040"/>
            <a:ext cx="7032952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69788" y="6556248"/>
            <a:ext cx="2844059" cy="301752"/>
          </a:xfrm>
        </p:spPr>
        <p:txBody>
          <a:bodyPr/>
          <a:lstStyle>
            <a:lvl1pPr>
              <a:defRPr sz="900"/>
            </a:lvl1pPr>
          </a:lstStyle>
          <a:p>
            <a:fld id="{2AB40CEE-964A-4DDA-A627-0330D8A7F79F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080" y="6556248"/>
            <a:ext cx="6855708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1181" y="6556248"/>
            <a:ext cx="670385" cy="301752"/>
          </a:xfrm>
        </p:spPr>
        <p:txBody>
          <a:bodyPr/>
          <a:lstStyle>
            <a:lvl1pPr>
              <a:defRPr sz="900"/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793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2841-C993-40BF-B740-74F8E312323B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532" y="150896"/>
            <a:ext cx="1218883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254" y="373966"/>
            <a:ext cx="977543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603" y="5867400"/>
            <a:ext cx="977543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2135" y="6556248"/>
            <a:ext cx="2803430" cy="301752"/>
          </a:xfrm>
        </p:spPr>
        <p:txBody>
          <a:bodyPr/>
          <a:lstStyle>
            <a:lvl1pPr>
              <a:defRPr sz="900"/>
            </a:lvl1pPr>
          </a:lstStyle>
          <a:p>
            <a:fld id="{3D88A4DE-7436-435D-B13E-BA2116581CD1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170" y="6557169"/>
            <a:ext cx="6595711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3403" y="6556248"/>
            <a:ext cx="487553" cy="301752"/>
          </a:xfrm>
        </p:spPr>
        <p:txBody>
          <a:bodyPr/>
          <a:lstStyle>
            <a:lvl1pPr algn="ctr">
              <a:defRPr sz="900"/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2207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3AF6-19D5-4878-B9CF-BFD703B200B9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05746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0045" y="381000"/>
            <a:ext cx="2539339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381000"/>
            <a:ext cx="832903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9CC9B-C6FA-4D4B-8CDC-F2F200CB4ABC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6469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514601"/>
            <a:ext cx="9144000" cy="2819400"/>
          </a:xfrm>
        </p:spPr>
        <p:txBody>
          <a:bodyPr anchor="b">
            <a:noAutofit/>
          </a:bodyPr>
          <a:lstStyle>
            <a:lvl1pPr algn="l">
              <a:defRPr sz="66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990600"/>
            <a:ext cx="8229600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D3E-14CF-4089-ADA5-7DC1D1729F66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4" y="1828800"/>
            <a:ext cx="4645152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5412" y="1828800"/>
            <a:ext cx="46482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A271-1DC2-412E-888A-FD99BB73410C}" type="datetime1">
              <a:rPr lang="en-US" smtClean="0"/>
              <a:t>12/10/2017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4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8462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8462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AD8-A31B-4833-AE32-85BF73BABB12}" type="datetime1">
              <a:rPr lang="en-US" smtClean="0"/>
              <a:t>12/10/2017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2128-F075-459B-8385-2329C0054ADC}" type="datetime1">
              <a:rPr lang="en-US" smtClean="0"/>
              <a:t>12/10/2017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E82E-B1BC-408A-811A-1BFFABAA277E}" type="datetime1">
              <a:rPr lang="en-US" smtClean="0"/>
              <a:t>12/10/2017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012" y="838200"/>
            <a:ext cx="6172201" cy="5181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0DE2-F654-4CE3-A019-B8F6D121E6B4}" type="datetime1">
              <a:rPr lang="en-US" smtClean="0"/>
              <a:t>12/10/2017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51038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484812" y="836610"/>
            <a:ext cx="5867401" cy="5183190"/>
          </a:xfr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BC72D60D-D4CF-4945-837E-8D3D509E8692}" type="datetime1">
              <a:rPr lang="en-US" smtClean="0"/>
              <a:t>12/10/2017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6" y="14069"/>
            <a:ext cx="1217007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79449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2813" y="4948410"/>
            <a:ext cx="3562887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441" y="267494"/>
            <a:ext cx="10969943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441" y="1882808"/>
            <a:ext cx="10969943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6944" y="6480969"/>
            <a:ext cx="2844059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F14FBD1-79F9-468A-9983-FE2695D3C750}" type="datetime1">
              <a:rPr lang="en-US" smtClean="0"/>
              <a:pPr/>
              <a:t>12/10/2017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441" y="6481891"/>
            <a:ext cx="567859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6725" y="6480969"/>
            <a:ext cx="670385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2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God’s “One-</a:t>
            </a:r>
            <a:r>
              <a:rPr lang="en-US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derful</a:t>
            </a:r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” Plan for Unity </a:t>
            </a: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(#1)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4:1-6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8EC254D-193C-45F0-B488-3515A02F2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753598" cy="114300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Unity of Believers </a:t>
            </a:r>
            <a:r>
              <a:rPr lang="en-US" sz="40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(Ephesians 4:1-6)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2057400"/>
            <a:ext cx="9601200" cy="4267200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Great blessing of unity,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Psalm 133:1</a:t>
            </a:r>
          </a:p>
          <a:p>
            <a:pPr lvl="0"/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Son of God prayed for unity,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John 17:20-23</a:t>
            </a:r>
          </a:p>
          <a:p>
            <a:pPr lvl="0"/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Holy Spirit expects unity,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1 Corinthians 1:10</a:t>
            </a:r>
          </a:p>
          <a:p>
            <a:pPr lvl="0"/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Father calls us into unity,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 1 Corinthians 1:9</a:t>
            </a:r>
          </a:p>
          <a:p>
            <a:pPr lvl="0"/>
            <a:r>
              <a:rPr lang="en-US" sz="3600" u="sng" dirty="0">
                <a:latin typeface="Segoe UI" panose="020B0502040204020203" pitchFamily="34" charset="0"/>
                <a:cs typeface="Segoe UI" panose="020B0502040204020203" pitchFamily="34" charset="0"/>
              </a:rPr>
              <a:t>God’s plan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: Attitudes, doctrines and conduct 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42BF47-17D2-4A9D-9ED4-615FD6E1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09412" y="6361927"/>
            <a:ext cx="228601" cy="273049"/>
          </a:xfrm>
        </p:spPr>
        <p:txBody>
          <a:bodyPr/>
          <a:lstStyle/>
          <a:p>
            <a:fld id="{E5137D0E-4A4F-4307-8994-C1891D747D59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A2A7B4D-E2A8-4D8E-A360-3E1723D84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5996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bg2">
                <a:shade val="1200"/>
                <a:satMod val="150000"/>
              </a:schemeClr>
              <a:schemeClr val="bg2">
                <a:tint val="90000"/>
                <a:satMod val="15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1522412" y="0"/>
            <a:ext cx="3124200" cy="3581400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</p:txBody>
      </p:sp>
      <p:sp>
        <p:nvSpPr>
          <p:cNvPr id="5" name="Trapezoid 4"/>
          <p:cNvSpPr/>
          <p:nvPr/>
        </p:nvSpPr>
        <p:spPr>
          <a:xfrm flipV="1">
            <a:off x="4646612" y="3581400"/>
            <a:ext cx="2895600" cy="3276600"/>
          </a:xfrm>
          <a:prstGeom prst="trapezoi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Right Triangle 5"/>
          <p:cNvSpPr/>
          <p:nvPr/>
        </p:nvSpPr>
        <p:spPr>
          <a:xfrm flipH="1">
            <a:off x="7542212" y="0"/>
            <a:ext cx="3124200" cy="3581400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79812" y="685800"/>
            <a:ext cx="51054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  <a:p>
            <a:pPr algn="ctr"/>
            <a:endParaRPr lang="en-US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  <a:p>
            <a:pPr algn="ctr"/>
            <a:r>
              <a:rPr lang="en-US" sz="4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The Unity of the Spirit</a:t>
            </a:r>
          </a:p>
          <a:p>
            <a:pPr algn="ctr"/>
            <a:endParaRPr lang="en-US" dirty="0">
              <a:solidFill>
                <a:prstClr val="white"/>
              </a:solidFill>
              <a:latin typeface="Segoe UI Semi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4212" y="2743201"/>
            <a:ext cx="3200400" cy="584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Bond of Peace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685905" y="6525506"/>
            <a:ext cx="502920" cy="301752"/>
          </a:xfrm>
        </p:spPr>
        <p:txBody>
          <a:bodyPr vert="horz" anchor="b"/>
          <a:lstStyle/>
          <a:p>
            <a:fld id="{0974AA20-7ACF-4C7F-926C-A56E0C8FFB09}" type="slidenum">
              <a:rPr lang="en-US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3</a:t>
            </a:fld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1012" y="3657601"/>
            <a:ext cx="2971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prstClr val="black"/>
                </a:solidFill>
                <a:latin typeface="Segoe UI Semibold" pitchFamily="34" charset="0"/>
              </a:rPr>
              <a:t>Attitudes (4:2-3)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Lowliness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Gentleness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Longsuffering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Forbearance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Love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Endeavor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70812" y="3657601"/>
            <a:ext cx="289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prstClr val="black"/>
                </a:solidFill>
                <a:latin typeface="Segoe UI Semibold" pitchFamily="34" charset="0"/>
              </a:rPr>
              <a:t>Basis (4:4-6)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Segoe UI Semibold" pitchFamily="34" charset="0"/>
              </a:rPr>
              <a:t>One…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Body    •Spirit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Hope   •Lord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Faith    •Baptism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God and Father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75212" y="3657600"/>
            <a:ext cx="243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prstClr val="black"/>
                </a:solidFill>
                <a:latin typeface="Segoe UI Semibold" pitchFamily="34" charset="0"/>
              </a:rPr>
              <a:t>Worthy Walk</a:t>
            </a:r>
          </a:p>
          <a:p>
            <a:pPr algn="ctr"/>
            <a:endParaRPr lang="en-US" sz="800" dirty="0">
              <a:solidFill>
                <a:prstClr val="black"/>
              </a:solidFill>
              <a:latin typeface="Segoe UI Semibold" pitchFamily="34" charset="0"/>
            </a:endParaRPr>
          </a:p>
          <a:p>
            <a:pPr algn="ctr"/>
            <a:r>
              <a:rPr lang="en-US" sz="2600" dirty="0">
                <a:solidFill>
                  <a:prstClr val="black"/>
                </a:solidFill>
                <a:latin typeface="Segoe UI Semibold" pitchFamily="34" charset="0"/>
              </a:rPr>
              <a:t>“Walk worthy of the calling with which you were called”       (4:1)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2212" y="152400"/>
            <a:ext cx="4876800" cy="68580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Segoe UI Semibold" pitchFamily="34" charset="0"/>
              </a:rPr>
              <a:t>Ephesians 4:1-6</a:t>
            </a:r>
          </a:p>
        </p:txBody>
      </p:sp>
      <p:pic>
        <p:nvPicPr>
          <p:cNvPr id="14" name="Picture 13" descr="A close up of a logo&#10;&#10;Description generated with high confidence">
            <a:extLst>
              <a:ext uri="{FF2B5EF4-FFF2-40B4-BE49-F238E27FC236}">
                <a16:creationId xmlns:a16="http://schemas.microsoft.com/office/drawing/2014/main" id="{1DA21CFF-69B4-4AA8-83AB-15D2E8DF9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45061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066800"/>
          </a:xfrm>
        </p:spPr>
        <p:txBody>
          <a:bodyPr>
            <a:no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Source of Unity </a:t>
            </a:r>
            <a:r>
              <a:rPr lang="en-US" sz="44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(Eph. 4:1-6)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41414" y="1851102"/>
            <a:ext cx="10363200" cy="432109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God’s plan for unity,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Ephesians 4:3</a:t>
            </a:r>
            <a:endParaRPr lang="en-US" sz="3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Made and maintained by following God’s plan</a:t>
            </a:r>
            <a:endParaRPr lang="en-US" sz="34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Unity does not reside in preacher,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1 Cor. 1:11-13</a:t>
            </a:r>
          </a:p>
          <a:p>
            <a:pPr lvl="0"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Unity does not reside in an elder or eldership,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3 John 9-10</a:t>
            </a:r>
          </a:p>
          <a:p>
            <a:pPr lvl="0"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Unity does not reside in majority rule,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John 16:32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42BF47-17D2-4A9D-9ED4-615FD6E1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09412" y="6361927"/>
            <a:ext cx="228601" cy="273049"/>
          </a:xfrm>
        </p:spPr>
        <p:txBody>
          <a:bodyPr/>
          <a:lstStyle/>
          <a:p>
            <a:fld id="{E5137D0E-4A4F-4307-8994-C1891D747D59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t>4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BE641150-F4B7-41A1-AD43-7EE0CA8AB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446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414" y="304800"/>
            <a:ext cx="9601200" cy="1143000"/>
          </a:xfrm>
        </p:spPr>
        <p:txBody>
          <a:bodyPr>
            <a:noAutofit/>
          </a:bodyPr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Unity in Worthy Conduct</a:t>
            </a:r>
            <a:endParaRPr lang="en-US" sz="4400" i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600200"/>
            <a:ext cx="9982200" cy="4876799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Life that pleases God does not always please men,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John 16:1-2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Worthy of the gospel of Christ, </a:t>
            </a:r>
            <a:r>
              <a:rPr lang="en-US" sz="3400" i="1" dirty="0">
                <a:latin typeface="Segoe UI" panose="020B0502040204020203" pitchFamily="34" charset="0"/>
                <a:cs typeface="Segoe UI" panose="020B0502040204020203" pitchFamily="34" charset="0"/>
              </a:rPr>
              <a:t>Philippians 1:27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Unity in error is not worthy of the gospel,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Galatians 5:7; 2:11-14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Cannot expect unity from factious attitudes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and actions,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Galatians 5:20; 1 Cor. 3:3; Jude 19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Actions directly impact unity, </a:t>
            </a:r>
            <a:r>
              <a:rPr lang="en-US" sz="3400" i="1" dirty="0">
                <a:latin typeface="Segoe UI" panose="020B0502040204020203" pitchFamily="34" charset="0"/>
                <a:cs typeface="Segoe UI" panose="020B0502040204020203" pitchFamily="34" charset="0"/>
              </a:rPr>
              <a:t>Romans 12:9-16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42BF47-17D2-4A9D-9ED4-615FD6E1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09412" y="6361927"/>
            <a:ext cx="228601" cy="273049"/>
          </a:xfrm>
        </p:spPr>
        <p:txBody>
          <a:bodyPr/>
          <a:lstStyle/>
          <a:p>
            <a:fld id="{E5137D0E-4A4F-4307-8994-C1891D747D59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t>5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00B7EC-E2BE-4643-BE1F-3ADD04B1115F}"/>
              </a:ext>
            </a:extLst>
          </p:cNvPr>
          <p:cNvSpPr/>
          <p:nvPr/>
        </p:nvSpPr>
        <p:spPr>
          <a:xfrm rot="16200000">
            <a:off x="-866847" y="3684656"/>
            <a:ext cx="38100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i="1" spc="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Ephesians 4:1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1C67AEE8-7697-4819-9D87-581785BB7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73464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447737" y="3293179"/>
            <a:ext cx="4855845" cy="707887"/>
          </a:xfrm>
          <a:effectLst/>
        </p:spPr>
        <p:txBody>
          <a:bodyPr>
            <a:normAutofit fontScale="90000"/>
          </a:bodyPr>
          <a:lstStyle/>
          <a:p>
            <a:r>
              <a:rPr 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latin typeface="Segoe UI" panose="020B0502040204020203" pitchFamily="34" charset="0"/>
                <a:cs typeface="Segoe UI" panose="020B0502040204020203" pitchFamily="34" charset="0"/>
              </a:rPr>
              <a:t>Attitudes of Unity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59219" y="762000"/>
            <a:ext cx="9503364" cy="56387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i="1" u="sng" dirty="0">
                <a:latin typeface="Segoe UI" panose="020B0502040204020203" pitchFamily="34" charset="0"/>
                <a:cs typeface="Segoe UI" panose="020B0502040204020203" pitchFamily="34" charset="0"/>
              </a:rPr>
              <a:t>Lowliness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: Humility; “a deep sense of one’s littleness,”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Philippians 2:3</a:t>
            </a:r>
          </a:p>
          <a:p>
            <a:pPr>
              <a:lnSpc>
                <a:spcPct val="100000"/>
              </a:lnSpc>
            </a:pPr>
            <a:r>
              <a:rPr lang="en-US" sz="3600" i="1" u="sng" dirty="0">
                <a:latin typeface="Segoe UI" panose="020B0502040204020203" pitchFamily="34" charset="0"/>
                <a:cs typeface="Segoe UI" panose="020B0502040204020203" pitchFamily="34" charset="0"/>
              </a:rPr>
              <a:t>Gentleness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 (meekness): “broken to the harness”; controlled strength (opposite of roughness),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Philippians 2:4; Proverbs 15:1-2; Galatians 5:23; 6:1</a:t>
            </a:r>
          </a:p>
          <a:p>
            <a:pPr>
              <a:lnSpc>
                <a:spcPct val="100000"/>
              </a:lnSpc>
            </a:pPr>
            <a:r>
              <a:rPr lang="en-US" sz="3600" i="1" u="sng" dirty="0">
                <a:latin typeface="Segoe UI" panose="020B0502040204020203" pitchFamily="34" charset="0"/>
                <a:cs typeface="Segoe UI" panose="020B0502040204020203" pitchFamily="34" charset="0"/>
              </a:rPr>
              <a:t>Longsuffering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: Slow to anger; does not hastily retaliate,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2 Peter 3:9 (Colossians 3:12); Isaiah 30:18 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(in order to show grace)</a:t>
            </a:r>
            <a:endParaRPr lang="en-US" sz="36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62583" y="6311515"/>
            <a:ext cx="502920" cy="301752"/>
          </a:xfrm>
        </p:spPr>
        <p:txBody>
          <a:bodyPr vert="horz" anchor="b"/>
          <a:lstStyle/>
          <a:p>
            <a:fld id="{0974AA20-7ACF-4C7F-926C-A56E0C8FFB09}" type="slidenum"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pPr/>
              <a:t>6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1B645082-0086-45BD-8804-6F9FB1B02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9A61978-911C-4A9E-B75B-FA19FCC5E13F}"/>
              </a:ext>
            </a:extLst>
          </p:cNvPr>
          <p:cNvSpPr/>
          <p:nvPr/>
        </p:nvSpPr>
        <p:spPr>
          <a:xfrm rot="16200000">
            <a:off x="-808891" y="3371434"/>
            <a:ext cx="4730115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800" b="1" i="1" spc="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(Ephesians 4:2-3)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E1BBE9-8F8B-4C6C-83B4-7EC91DBC5442}"/>
              </a:ext>
            </a:extLst>
          </p:cNvPr>
          <p:cNvSpPr/>
          <p:nvPr/>
        </p:nvSpPr>
        <p:spPr>
          <a:xfrm>
            <a:off x="6002047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98964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77448" y="870584"/>
            <a:ext cx="9503364" cy="51168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i="1" u="sng" dirty="0">
                <a:latin typeface="Segoe UI" panose="020B0502040204020203" pitchFamily="34" charset="0"/>
                <a:cs typeface="Segoe UI" panose="020B0502040204020203" pitchFamily="34" charset="0"/>
              </a:rPr>
              <a:t>Forbearance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: To hold up against, put up with, endure,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Colossians 3:13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3400" i="1" u="sng" dirty="0">
                <a:latin typeface="Segoe UI" panose="020B0502040204020203" pitchFamily="34" charset="0"/>
                <a:cs typeface="Segoe UI" panose="020B0502040204020203" pitchFamily="34" charset="0"/>
              </a:rPr>
              <a:t>In love</a:t>
            </a: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: Good will toward others that acts in their best interest</a:t>
            </a:r>
          </a:p>
          <a:p>
            <a:pPr>
              <a:lnSpc>
                <a:spcPct val="100000"/>
              </a:lnSpc>
            </a:pPr>
            <a:r>
              <a:rPr lang="en-US" sz="3600" i="1" u="sng" dirty="0">
                <a:latin typeface="Segoe UI" panose="020B0502040204020203" pitchFamily="34" charset="0"/>
                <a:cs typeface="Segoe UI" panose="020B0502040204020203" pitchFamily="34" charset="0"/>
              </a:rPr>
              <a:t>Endeavor to keep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: Diligent exertion to guard, maintain</a:t>
            </a:r>
          </a:p>
          <a:p>
            <a:pPr>
              <a:lnSpc>
                <a:spcPct val="100000"/>
              </a:lnSpc>
            </a:pPr>
            <a:r>
              <a:rPr lang="en-US" sz="3600" i="1" u="sng" dirty="0">
                <a:latin typeface="Segoe UI" panose="020B0502040204020203" pitchFamily="34" charset="0"/>
                <a:cs typeface="Segoe UI" panose="020B0502040204020203" pitchFamily="34" charset="0"/>
              </a:rPr>
              <a:t>Bond of peace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: Uniting principle,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Colossians 3:15</a:t>
            </a:r>
            <a:endParaRPr lang="en-US" sz="3600" i="1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80812" y="6311515"/>
            <a:ext cx="502920" cy="301752"/>
          </a:xfrm>
        </p:spPr>
        <p:txBody>
          <a:bodyPr vert="horz" anchor="b"/>
          <a:lstStyle/>
          <a:p>
            <a:fld id="{0974AA20-7ACF-4C7F-926C-A56E0C8FFB09}" type="slidenum">
              <a:rPr lang="en-US" sz="1200">
                <a:latin typeface="Segoe UI" panose="020B0502040204020203" pitchFamily="34" charset="0"/>
                <a:cs typeface="Segoe UI" panose="020B0502040204020203" pitchFamily="34" charset="0"/>
              </a:rPr>
              <a:pPr/>
              <a:t>7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1B645082-0086-45BD-8804-6F9FB1B02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E67D66A-7488-42BA-AE65-52E1EE0B9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465966" y="3187619"/>
            <a:ext cx="4855845" cy="707887"/>
          </a:xfrm>
          <a:effectLst/>
        </p:spPr>
        <p:txBody>
          <a:bodyPr>
            <a:normAutofit fontScale="90000"/>
          </a:bodyPr>
          <a:lstStyle/>
          <a:p>
            <a:r>
              <a:rPr 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latin typeface="Segoe UI" panose="020B0502040204020203" pitchFamily="34" charset="0"/>
                <a:cs typeface="Segoe UI" panose="020B0502040204020203" pitchFamily="34" charset="0"/>
              </a:rPr>
              <a:t>Attitudes of Unity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D4E3A4-1B14-4B59-840C-C2FA4ADEEE25}"/>
              </a:ext>
            </a:extLst>
          </p:cNvPr>
          <p:cNvSpPr/>
          <p:nvPr/>
        </p:nvSpPr>
        <p:spPr>
          <a:xfrm rot="16200000">
            <a:off x="-838897" y="3209477"/>
            <a:ext cx="4790126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800" b="1" i="1" spc="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(Ephesians 4:2-3)</a:t>
            </a:r>
          </a:p>
        </p:txBody>
      </p:sp>
    </p:spTree>
    <p:extLst>
      <p:ext uri="{BB962C8B-B14F-4D97-AF65-F5344CB8AC3E}">
        <p14:creationId xmlns:p14="http://schemas.microsoft.com/office/powerpoint/2010/main" val="2837965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F4C7D-B0E5-4BDF-A6C7-079BE2BF1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4191000"/>
            <a:ext cx="9753598" cy="1104900"/>
          </a:xfrm>
        </p:spPr>
        <p:txBody>
          <a:bodyPr/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God’s Platform of Unity </a:t>
            </a:r>
            <a:r>
              <a:rPr lang="en-US" sz="4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(#2)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4E01C-AFC9-4AB9-A52F-40E885FA4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2414" y="1752600"/>
            <a:ext cx="8229600" cy="762000"/>
          </a:xfrm>
        </p:spPr>
        <p:txBody>
          <a:bodyPr>
            <a:normAutofit/>
          </a:bodyPr>
          <a:lstStyle/>
          <a:p>
            <a:r>
              <a:rPr lang="en-US" sz="44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4:4-6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76AAF-561F-49DA-8E1B-2ECAB7BB2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324600"/>
            <a:ext cx="990601" cy="273049"/>
          </a:xfrm>
        </p:spPr>
        <p:txBody>
          <a:bodyPr/>
          <a:lstStyle/>
          <a:p>
            <a:fld id="{E5137D0E-4A4F-4307-8994-C1891D747D59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8C353B7-A80A-4976-9A97-F7A5C967304D}"/>
              </a:ext>
            </a:extLst>
          </p:cNvPr>
          <p:cNvSpPr txBox="1">
            <a:spLocks/>
          </p:cNvSpPr>
          <p:nvPr/>
        </p:nvSpPr>
        <p:spPr>
          <a:xfrm>
            <a:off x="1522414" y="533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Next week…</a:t>
            </a:r>
          </a:p>
        </p:txBody>
      </p:sp>
    </p:spTree>
    <p:extLst>
      <p:ext uri="{BB962C8B-B14F-4D97-AF65-F5344CB8AC3E}">
        <p14:creationId xmlns:p14="http://schemas.microsoft.com/office/powerpoint/2010/main" val="1291687785"/>
      </p:ext>
    </p:extLst>
  </p:cSld>
  <p:clrMapOvr>
    <a:masterClrMapping/>
  </p:clrMapOvr>
  <p:transition spd="slow">
    <p:push dir="u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al and Horizonta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and horizontal design slides.potx" id="{7E307492-4344-40EC-954C-E30551E95991}" vid="{493C3130-E1FA-416B-8465-D41FAD56C1B7}"/>
    </a:ext>
  </a:extLst>
</a:theme>
</file>

<file path=ppt/theme/theme2.xml><?xml version="1.0" encoding="utf-8"?>
<a:theme xmlns:a="http://schemas.openxmlformats.org/drawingml/2006/main" name="TP030000685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slides</Template>
  <TotalTime>103</TotalTime>
  <Words>345</Words>
  <Application>Microsoft Office PowerPoint</Application>
  <PresentationFormat>Custom</PresentationFormat>
  <Paragraphs>67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굴림</vt:lpstr>
      <vt:lpstr>Arial</vt:lpstr>
      <vt:lpstr>Calibri</vt:lpstr>
      <vt:lpstr>Century Gothic</vt:lpstr>
      <vt:lpstr>Segoe UI</vt:lpstr>
      <vt:lpstr>Segoe UI Semibold</vt:lpstr>
      <vt:lpstr>Verdana</vt:lpstr>
      <vt:lpstr>Wingdings 2</vt:lpstr>
      <vt:lpstr>Vertical and Horizontal design template</vt:lpstr>
      <vt:lpstr>TP030000685</vt:lpstr>
      <vt:lpstr>God’s “One-derful” Plan for Unity (#1)</vt:lpstr>
      <vt:lpstr>Unity of Believers (Ephesians 4:1-6)</vt:lpstr>
      <vt:lpstr>PowerPoint Presentation</vt:lpstr>
      <vt:lpstr>Source of Unity (Eph. 4:1-6)</vt:lpstr>
      <vt:lpstr>Unity in Worthy Conduct</vt:lpstr>
      <vt:lpstr>Attitudes of Unity</vt:lpstr>
      <vt:lpstr>Attitudes of Unity</vt:lpstr>
      <vt:lpstr>God’s Platform of Unity (#2)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“One-derful” Plan for Unity (#1)</dc:title>
  <dc:creator>Joe R Price</dc:creator>
  <cp:lastModifiedBy>Joe R Price</cp:lastModifiedBy>
  <cp:revision>37</cp:revision>
  <dcterms:created xsi:type="dcterms:W3CDTF">2017-12-07T19:32:36Z</dcterms:created>
  <dcterms:modified xsi:type="dcterms:W3CDTF">2017-12-11T00:19:40Z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