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11"/>
  </p:notesMasterIdLst>
  <p:handoutMasterIdLst>
    <p:handoutMasterId r:id="rId12"/>
  </p:handoutMasterIdLst>
  <p:sldIdLst>
    <p:sldId id="259" r:id="rId3"/>
    <p:sldId id="271" r:id="rId4"/>
    <p:sldId id="265" r:id="rId5"/>
    <p:sldId id="266" r:id="rId6"/>
    <p:sldId id="267" r:id="rId7"/>
    <p:sldId id="268" r:id="rId8"/>
    <p:sldId id="269" r:id="rId9"/>
    <p:sldId id="270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70" d="100"/>
          <a:sy n="70" d="100"/>
        </p:scale>
        <p:origin x="72" y="426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12/17/2017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12/17/2017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50700A-ABB6-4E4D-A5FF-24E2934863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52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0700A-ABB6-4E4D-A5FF-24E29348635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28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0700A-ABB6-4E4D-A5FF-24E29348635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45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0700A-ABB6-4E4D-A5FF-24E29348635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88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0700A-ABB6-4E4D-A5FF-24E29348635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14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50700A-ABB6-4E4D-A5FF-24E2934863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003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5B-E953-4E70-83DA-33125CE2D958}" type="datetime1">
              <a:rPr lang="en-US" smtClean="0"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E-B54E-41A4-94AF-54F2A03521C1}" type="datetime1">
              <a:rPr lang="en-US" smtClean="0"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541C-45B6-46C9-A812-FCB6B30471D4}" type="datetime1">
              <a:rPr lang="en-US" smtClean="0"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5011" y="5038803"/>
            <a:ext cx="1892949" cy="172518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538" y="776289"/>
            <a:ext cx="10747750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538" y="2250280"/>
            <a:ext cx="10747750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324" y="6012657"/>
            <a:ext cx="7719589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23C939-CACC-4F5C-B01B-59FD3CB34223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324" y="5650705"/>
            <a:ext cx="7719589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6749" y="5752308"/>
            <a:ext cx="670385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3008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67494"/>
            <a:ext cx="10969943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882808"/>
            <a:ext cx="10969943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6944" y="6480048"/>
            <a:ext cx="2844059" cy="301752"/>
          </a:xfrm>
        </p:spPr>
        <p:txBody>
          <a:bodyPr/>
          <a:lstStyle/>
          <a:p>
            <a:fld id="{9CF29FBD-BECB-4B60-B177-61F405D9B2D4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441" y="6480970"/>
            <a:ext cx="567859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710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6" y="7035"/>
            <a:ext cx="1217007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5011" y="94010"/>
            <a:ext cx="1892949" cy="172518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1761" y="6477000"/>
            <a:ext cx="2844059" cy="304800"/>
          </a:xfrm>
        </p:spPr>
        <p:txBody>
          <a:bodyPr/>
          <a:lstStyle/>
          <a:p>
            <a:fld id="{2AD9DA9E-3500-42E7-8388-D9BED8BB7E5E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592" y="6480970"/>
            <a:ext cx="567859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5140" y="809625"/>
            <a:ext cx="670385" cy="300831"/>
          </a:xfrm>
        </p:spPr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2813" y="9381"/>
            <a:ext cx="3562887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79449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68" y="271465"/>
            <a:ext cx="9649486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868" y="1633536"/>
            <a:ext cx="5180251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895228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722438"/>
            <a:ext cx="5383398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722438"/>
            <a:ext cx="5383398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44059" cy="301752"/>
          </a:xfrm>
        </p:spPr>
        <p:txBody>
          <a:bodyPr/>
          <a:lstStyle/>
          <a:p>
            <a:fld id="{B9E11C8A-075E-4D7A-9552-E48D3F7075D9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441" y="6480969"/>
            <a:ext cx="567859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6725" y="6480969"/>
            <a:ext cx="670385" cy="301752"/>
          </a:xfrm>
        </p:spPr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28251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44" y="290732"/>
            <a:ext cx="142203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534" y="290732"/>
            <a:ext cx="774497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19534" y="3427124"/>
            <a:ext cx="774497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5604" y="290732"/>
            <a:ext cx="9141619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5604" y="3427124"/>
            <a:ext cx="9141619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39996" cy="301752"/>
          </a:xfrm>
        </p:spPr>
        <p:txBody>
          <a:bodyPr/>
          <a:lstStyle/>
          <a:p>
            <a:fld id="{3BD6572F-A461-454B-B730-FB82503B3679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441" y="6480969"/>
            <a:ext cx="567999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6725" y="6483096"/>
            <a:ext cx="670385" cy="301752"/>
          </a:xfrm>
        </p:spPr>
        <p:txBody>
          <a:bodyPr/>
          <a:lstStyle>
            <a:lvl1pPr algn="ctr">
              <a:defRPr/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9404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2002-0C11-4981-A358-1469981A493A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9859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44059" cy="301752"/>
          </a:xfrm>
        </p:spPr>
        <p:txBody>
          <a:bodyPr/>
          <a:lstStyle/>
          <a:p>
            <a:fld id="{B65915AF-BE95-4522-B822-2F1D540F3778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441" y="6481891"/>
            <a:ext cx="567859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6725" y="6480969"/>
            <a:ext cx="670385" cy="301752"/>
          </a:xfrm>
        </p:spPr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5110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32" y="367664"/>
            <a:ext cx="1218883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080" y="367664"/>
            <a:ext cx="3250353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7066" y="320040"/>
            <a:ext cx="7032952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9788" y="6556248"/>
            <a:ext cx="2844059" cy="301752"/>
          </a:xfrm>
        </p:spPr>
        <p:txBody>
          <a:bodyPr/>
          <a:lstStyle>
            <a:lvl1pPr>
              <a:defRPr sz="900"/>
            </a:lvl1pPr>
          </a:lstStyle>
          <a:p>
            <a:fld id="{2AB40CEE-964A-4DDA-A627-0330D8A7F79F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080" y="6556248"/>
            <a:ext cx="6855708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1181" y="6556248"/>
            <a:ext cx="670385" cy="301752"/>
          </a:xfrm>
        </p:spPr>
        <p:txBody>
          <a:bodyPr/>
          <a:lstStyle>
            <a:lvl1pPr>
              <a:defRPr sz="900"/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79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82841-C993-40BF-B740-74F8E312323B}" type="datetime1">
              <a:rPr lang="en-US" smtClean="0"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32" y="150896"/>
            <a:ext cx="1218883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254" y="373966"/>
            <a:ext cx="977543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603" y="5867400"/>
            <a:ext cx="977543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2135" y="6556248"/>
            <a:ext cx="2803430" cy="301752"/>
          </a:xfrm>
        </p:spPr>
        <p:txBody>
          <a:bodyPr/>
          <a:lstStyle>
            <a:lvl1pPr>
              <a:defRPr sz="900"/>
            </a:lvl1pPr>
          </a:lstStyle>
          <a:p>
            <a:fld id="{3D88A4DE-7436-435D-B13E-BA2116581CD1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170" y="6557169"/>
            <a:ext cx="6595711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3403" y="6556248"/>
            <a:ext cx="487553" cy="301752"/>
          </a:xfrm>
        </p:spPr>
        <p:txBody>
          <a:bodyPr/>
          <a:lstStyle>
            <a:lvl1pPr algn="ctr">
              <a:defRPr sz="900"/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220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3AF6-19D5-4878-B9CF-BFD703B200B9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5746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5" y="381000"/>
            <a:ext cx="2539339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381000"/>
            <a:ext cx="832903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9CC9B-C6FA-4D4B-8CDC-F2F200CB4ABC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6469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D3E-14CF-4089-ADA5-7DC1D1729F66}" type="datetime1">
              <a:rPr lang="en-US" smtClean="0"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A271-1DC2-412E-888A-FD99BB73410C}" type="datetime1">
              <a:rPr lang="en-US" smtClean="0"/>
              <a:t>12/17/2017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AD8-A31B-4833-AE32-85BF73BABB12}" type="datetime1">
              <a:rPr lang="en-US" smtClean="0"/>
              <a:t>12/17/2017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2128-F075-459B-8385-2329C0054ADC}" type="datetime1">
              <a:rPr lang="en-US" smtClean="0"/>
              <a:t>12/17/2017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E82E-B1BC-408A-811A-1BFFABAA277E}" type="datetime1">
              <a:rPr lang="en-US" smtClean="0"/>
              <a:t>12/17/2017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0DE2-F654-4CE3-A019-B8F6D121E6B4}" type="datetime1">
              <a:rPr lang="en-US" smtClean="0"/>
              <a:t>12/17/2017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BC72D60D-D4CF-4945-837E-8D3D509E8692}" type="datetime1">
              <a:rPr lang="en-US" smtClean="0"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6" y="14069"/>
            <a:ext cx="1217007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79449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2813" y="4948410"/>
            <a:ext cx="3562887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441" y="267494"/>
            <a:ext cx="10969943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441" y="1882808"/>
            <a:ext cx="10969943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6944" y="6480969"/>
            <a:ext cx="2844059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F14FBD1-79F9-468A-9983-FE2695D3C750}" type="datetime1">
              <a:rPr lang="en-US" smtClean="0"/>
              <a:pPr/>
              <a:t>12/17/2017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441" y="6481891"/>
            <a:ext cx="567859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6725" y="6480969"/>
            <a:ext cx="670385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74AA20-7ACF-4C7F-926C-A56E0C8FFB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2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God’s “One-</a:t>
            </a:r>
            <a:r>
              <a:rPr lang="en-US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derful</a:t>
            </a:r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” Plan for Unity </a:t>
            </a: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(#2)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4:1-6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8EC254D-193C-45F0-B488-3515A02F2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753598" cy="12192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Unity of Believers </a:t>
            </a:r>
            <a:r>
              <a:rPr lang="en-US" sz="40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(Ephesians 4:1-6)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2133600"/>
            <a:ext cx="9601200" cy="4191000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Great blessing of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Psalm 133:1</a:t>
            </a:r>
          </a:p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Son of God prayed for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John 17:20-23</a:t>
            </a:r>
          </a:p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Holy Spirit expects unity,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1 Corinthians 1:10</a:t>
            </a:r>
          </a:p>
          <a:p>
            <a:pPr lvl="0"/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Father calls us into unity,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 1 Corinthians 1:9</a:t>
            </a:r>
          </a:p>
          <a:p>
            <a:pPr lvl="0"/>
            <a:r>
              <a:rPr lang="en-US" sz="3600" u="sng" dirty="0">
                <a:latin typeface="Segoe UI" panose="020B0502040204020203" pitchFamily="34" charset="0"/>
                <a:cs typeface="Segoe UI" panose="020B0502040204020203" pitchFamily="34" charset="0"/>
              </a:rPr>
              <a:t>God’s plan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: Attitudes, doctrines and conduct 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42BF47-17D2-4A9D-9ED4-615FD6E1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9412" y="6361927"/>
            <a:ext cx="228601" cy="273049"/>
          </a:xfrm>
        </p:spPr>
        <p:txBody>
          <a:bodyPr/>
          <a:lstStyle/>
          <a:p>
            <a:fld id="{E5137D0E-4A4F-4307-8994-C1891D747D59}" type="slidenum">
              <a:rPr lang="en-US" sz="120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fld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A2A7B4D-E2A8-4D8E-A360-3E1723D84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59963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1200"/>
                <a:satMod val="150000"/>
              </a:schemeClr>
              <a:schemeClr val="bg2">
                <a:tint val="90000"/>
                <a:satMod val="1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1522412" y="0"/>
            <a:ext cx="3124200" cy="3581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5" name="Trapezoid 4"/>
          <p:cNvSpPr/>
          <p:nvPr/>
        </p:nvSpPr>
        <p:spPr>
          <a:xfrm flipV="1">
            <a:off x="4646612" y="3581400"/>
            <a:ext cx="2895600" cy="3276600"/>
          </a:xfrm>
          <a:prstGeom prst="trapezoi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Right Triangle 5"/>
          <p:cNvSpPr/>
          <p:nvPr/>
        </p:nvSpPr>
        <p:spPr>
          <a:xfrm flipH="1">
            <a:off x="7542212" y="0"/>
            <a:ext cx="3124200" cy="3581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79812" y="685800"/>
            <a:ext cx="51054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r>
              <a:rPr lang="en-US" sz="44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The Unity of the Spirit</a:t>
            </a:r>
          </a:p>
          <a:p>
            <a:pPr algn="ctr"/>
            <a:endParaRPr lang="en-US" dirty="0">
              <a:solidFill>
                <a:prstClr val="white"/>
              </a:solidFill>
              <a:latin typeface="Segoe UI Semi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4212" y="2743201"/>
            <a:ext cx="320040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Bond of Peace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685905" y="6525506"/>
            <a:ext cx="502920" cy="301752"/>
          </a:xfrm>
        </p:spPr>
        <p:txBody>
          <a:bodyPr vert="horz" anchor="b"/>
          <a:lstStyle/>
          <a:p>
            <a:fld id="{0974AA20-7ACF-4C7F-926C-A56E0C8FFB09}" type="slidenum">
              <a:rPr lang="en-US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1012" y="3657601"/>
            <a:ext cx="2971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Attitudes (4:2-3)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Lowliness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Gentleness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Longsuffering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Forbearance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Love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Earnest, diligent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0812" y="3657601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Basis (4:4-6)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One…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Body    •Spirit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Hope   •Lord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Faith    •Baptism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God and Father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5212" y="3657600"/>
            <a:ext cx="243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Worthy Walk</a:t>
            </a:r>
          </a:p>
          <a:p>
            <a:pPr algn="ctr"/>
            <a:endParaRPr lang="en-US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“Walk worthy of the calling with which you were called”       (4:1)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2212" y="152400"/>
            <a:ext cx="4876800" cy="6858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Segoe UI Semibold" pitchFamily="34" charset="0"/>
              </a:rPr>
              <a:t>Ephesians 4:1-6</a:t>
            </a:r>
          </a:p>
        </p:txBody>
      </p:sp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1DA21CFF-69B4-4AA8-83AB-15D2E8DF9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450614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407767" y="3140710"/>
            <a:ext cx="5694563" cy="1435209"/>
          </a:xfrm>
        </p:spPr>
        <p:txBody>
          <a:bodyPr>
            <a:noAutofit/>
          </a:bodyPr>
          <a:lstStyle/>
          <a:p>
            <a:pPr algn="ctr"/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GOD’S PLATFORM FOR UNITY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484812" y="594991"/>
            <a:ext cx="6096000" cy="5867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BODY</a:t>
            </a:r>
            <a:r>
              <a:rPr lang="en-US" sz="2800" dirty="0">
                <a:latin typeface="Segoe UI Semibold" pitchFamily="34" charset="0"/>
              </a:rPr>
              <a:t> (Unity of Relationship)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SPIRIT</a:t>
            </a:r>
            <a:r>
              <a:rPr lang="en-US" sz="2800" dirty="0">
                <a:latin typeface="Segoe UI Semibold" pitchFamily="34" charset="0"/>
              </a:rPr>
              <a:t> (Unity of Life)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HOPE</a:t>
            </a:r>
            <a:r>
              <a:rPr lang="en-US" sz="2800" dirty="0">
                <a:latin typeface="Segoe UI Semibold" pitchFamily="34" charset="0"/>
              </a:rPr>
              <a:t> (Unity of Expectation)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LORD</a:t>
            </a:r>
            <a:r>
              <a:rPr lang="en-US" sz="2800" dirty="0">
                <a:latin typeface="Segoe UI Semibold" pitchFamily="34" charset="0"/>
              </a:rPr>
              <a:t> (Unity of Authority)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FAITH</a:t>
            </a:r>
            <a:r>
              <a:rPr lang="en-US" sz="2800" dirty="0">
                <a:latin typeface="Segoe UI Semibold" pitchFamily="34" charset="0"/>
              </a:rPr>
              <a:t> (Unity of Revelation)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BAPTISM</a:t>
            </a:r>
            <a:r>
              <a:rPr lang="en-US" sz="2800" dirty="0">
                <a:latin typeface="Segoe UI Semibold" pitchFamily="34" charset="0"/>
              </a:rPr>
              <a:t> (Unity of Forgiveness)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 Semibold" pitchFamily="34" charset="0"/>
              </a:rPr>
              <a:t>GOD AND FATHER OF ALL </a:t>
            </a:r>
            <a:r>
              <a:rPr lang="en-US" sz="2800" dirty="0">
                <a:latin typeface="Segoe UI Semibold" pitchFamily="34" charset="0"/>
              </a:rPr>
              <a:t>(Unity of Worship)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7763" y="6248400"/>
            <a:ext cx="491062" cy="457200"/>
          </a:xfrm>
        </p:spPr>
        <p:txBody>
          <a:bodyPr/>
          <a:lstStyle/>
          <a:p>
            <a:pPr algn="ctr"/>
            <a:fld id="{0974AA20-7ACF-4C7F-926C-A56E0C8FFB09}" type="slidenum">
              <a:rPr lang="en-US" sz="1200">
                <a:latin typeface="Segoe UI Semibold" pitchFamily="34" charset="0"/>
              </a:rPr>
              <a:pPr algn="ctr"/>
              <a:t>4</a:t>
            </a:fld>
            <a:endParaRPr lang="en-US" sz="1200" dirty="0">
              <a:latin typeface="Segoe UI Semibold" pitchFamily="34" charset="0"/>
            </a:endParaRPr>
          </a:p>
        </p:txBody>
      </p:sp>
      <p:pic>
        <p:nvPicPr>
          <p:cNvPr id="1028" name="Picture 4" descr="C:\Users\Joe Price\AppData\Local\Microsoft\Windows\Temporary Internet Files\Content.IE5\UREP6JD7\MC900014087[1].wmf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410016" y="1595809"/>
            <a:ext cx="2740260" cy="366638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2157120" y="5334000"/>
            <a:ext cx="3210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latin typeface="Segoe UI Semibold" pitchFamily="34" charset="0"/>
              </a:rPr>
              <a:t>Ephesians 4:4-6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52F44FB5-81F8-4D3F-A541-4FC4309E4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5600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733212" y="6248400"/>
            <a:ext cx="455613" cy="457200"/>
          </a:xfrm>
        </p:spPr>
        <p:txBody>
          <a:bodyPr/>
          <a:lstStyle/>
          <a:p>
            <a:pPr algn="ctr"/>
            <a:fld id="{0974AA20-7ACF-4C7F-926C-A56E0C8FFB09}" type="slidenum">
              <a:rPr lang="en-US" sz="1200" smtClean="0">
                <a:latin typeface="Segoe UI Semibold" pitchFamily="34" charset="0"/>
              </a:rPr>
              <a:pPr algn="ctr"/>
              <a:t>5</a:t>
            </a:fld>
            <a:endParaRPr lang="en-US" sz="1200" dirty="0">
              <a:latin typeface="Segoe UI Semi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2012" y="1981200"/>
            <a:ext cx="9296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latin typeface="Segoe UI Semibold" pitchFamily="34" charset="0"/>
              </a:rPr>
              <a:t>ONE</a:t>
            </a:r>
            <a:r>
              <a:rPr lang="en-US" sz="3600" b="1" dirty="0">
                <a:latin typeface="Segoe UI Semibold" pitchFamily="34" charset="0"/>
              </a:rPr>
              <a:t>…</a:t>
            </a:r>
            <a:r>
              <a:rPr lang="en-US" b="1" dirty="0">
                <a:latin typeface="Segoe UI Semibold" pitchFamily="34" charset="0"/>
              </a:rPr>
              <a:t>          </a:t>
            </a:r>
            <a:r>
              <a:rPr lang="en-US" sz="3200" b="1" dirty="0">
                <a:latin typeface="Segoe UI Semibold" pitchFamily="34" charset="0"/>
              </a:rPr>
              <a:t>   </a:t>
            </a:r>
            <a:r>
              <a:rPr lang="en-US" sz="3600" b="1" u="sng" dirty="0">
                <a:latin typeface="Segoe UI Semibold" pitchFamily="34" charset="0"/>
              </a:rPr>
              <a:t>UNITY OF</a:t>
            </a:r>
            <a:r>
              <a:rPr lang="en-US" sz="3600" b="1" cap="small" dirty="0">
                <a:latin typeface="Segoe UI Semibold" pitchFamily="34" charset="0"/>
              </a:rPr>
              <a:t>... </a:t>
            </a:r>
            <a:endParaRPr lang="en-US" sz="3600" cap="small" dirty="0">
              <a:latin typeface="Segoe UI Semibold" pitchFamily="34" charset="0"/>
            </a:endParaRPr>
          </a:p>
          <a:p>
            <a:r>
              <a:rPr lang="en-US" sz="3600" cap="small" dirty="0">
                <a:latin typeface="Segoe UI Semibold" pitchFamily="34" charset="0"/>
              </a:rPr>
              <a:t>Body</a:t>
            </a:r>
            <a:r>
              <a:rPr lang="en-US" sz="3200" dirty="0">
                <a:latin typeface="Segoe UI Semibold" pitchFamily="34" charset="0"/>
              </a:rPr>
              <a:t>     -     </a:t>
            </a:r>
            <a:r>
              <a:rPr lang="en-US" sz="3600" cap="small" dirty="0">
                <a:latin typeface="Segoe UI Semibold" pitchFamily="34" charset="0"/>
              </a:rPr>
              <a:t>Relationship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 </a:t>
            </a:r>
            <a:r>
              <a:rPr lang="en-US" sz="2800" i="1" dirty="0">
                <a:latin typeface="Segoe UI Semibold" pitchFamily="34" charset="0"/>
              </a:rPr>
              <a:t>     </a:t>
            </a:r>
            <a:r>
              <a:rPr lang="en-US" sz="3000" i="1" dirty="0">
                <a:latin typeface="Segoe UI Semibold" pitchFamily="34" charset="0"/>
              </a:rPr>
              <a:t>(Eph. 2:16; 3:6; Matt. 16:18; Col. 1:18)</a:t>
            </a:r>
          </a:p>
          <a:p>
            <a:r>
              <a:rPr lang="en-US" sz="3600" cap="small" dirty="0">
                <a:latin typeface="Segoe UI Semibold" pitchFamily="34" charset="0"/>
              </a:rPr>
              <a:t>Spirit</a:t>
            </a:r>
            <a:r>
              <a:rPr lang="en-US" sz="3200" dirty="0">
                <a:latin typeface="Segoe UI Semibold" pitchFamily="34" charset="0"/>
              </a:rPr>
              <a:t>    -      </a:t>
            </a:r>
            <a:r>
              <a:rPr lang="en-US" sz="3600" cap="small" dirty="0">
                <a:latin typeface="Segoe UI Semibold" pitchFamily="34" charset="0"/>
              </a:rPr>
              <a:t>Life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      </a:t>
            </a:r>
            <a:r>
              <a:rPr lang="en-US" sz="3000" i="1" dirty="0">
                <a:latin typeface="Segoe UI Semibold" pitchFamily="34" charset="0"/>
              </a:rPr>
              <a:t>(Romans 8:2, 10-11; Ephesians 2:18) </a:t>
            </a:r>
          </a:p>
          <a:p>
            <a:r>
              <a:rPr lang="en-US" sz="3600" cap="small" dirty="0">
                <a:latin typeface="Segoe UI Semibold" pitchFamily="34" charset="0"/>
              </a:rPr>
              <a:t>Hope</a:t>
            </a:r>
            <a:r>
              <a:rPr lang="en-US" sz="3200" dirty="0">
                <a:latin typeface="Segoe UI Semibold" pitchFamily="34" charset="0"/>
              </a:rPr>
              <a:t>     -     </a:t>
            </a:r>
            <a:r>
              <a:rPr lang="en-US" sz="3600" cap="small" dirty="0">
                <a:latin typeface="Segoe UI Semibold" pitchFamily="34" charset="0"/>
              </a:rPr>
              <a:t>Destiny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   </a:t>
            </a:r>
            <a:r>
              <a:rPr lang="en-US" sz="3000" i="1" dirty="0">
                <a:latin typeface="Segoe UI Semibold" pitchFamily="34" charset="0"/>
              </a:rPr>
              <a:t>   (Col. 1:5; 1 Pet. 1:3-5; Heb. 6:18-19) </a:t>
            </a:r>
          </a:p>
          <a:p>
            <a:r>
              <a:rPr lang="en-US" sz="3600" cap="small" dirty="0">
                <a:latin typeface="Segoe UI Semibold" pitchFamily="34" charset="0"/>
              </a:rPr>
              <a:t>Lord</a:t>
            </a:r>
            <a:r>
              <a:rPr lang="en-US" sz="3200" dirty="0">
                <a:latin typeface="Segoe UI Semibold" pitchFamily="34" charset="0"/>
              </a:rPr>
              <a:t>     -      </a:t>
            </a:r>
            <a:r>
              <a:rPr lang="en-US" sz="3600" cap="small" dirty="0">
                <a:latin typeface="Segoe UI Semibold" pitchFamily="34" charset="0"/>
              </a:rPr>
              <a:t>Authority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      </a:t>
            </a:r>
            <a:r>
              <a:rPr lang="en-US" sz="3000" i="1" dirty="0">
                <a:latin typeface="Segoe UI Semibold" pitchFamily="34" charset="0"/>
              </a:rPr>
              <a:t>(Matthew 28:18; Ephesians 1:20-23)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79612" y="533400"/>
            <a:ext cx="8229600" cy="12618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God’s “One-</a:t>
            </a: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derful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” Plan For Unity</a:t>
            </a:r>
          </a:p>
          <a:p>
            <a:pPr algn="ctr"/>
            <a:r>
              <a:rPr lang="en-US" sz="36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Ephesians 4:4-6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47868A28-32EE-44CA-8E14-EFBCE2EDD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55570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612" y="2286001"/>
            <a:ext cx="9448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latin typeface="Segoe UI Semibold" pitchFamily="34" charset="0"/>
              </a:rPr>
              <a:t>ONE</a:t>
            </a:r>
            <a:r>
              <a:rPr lang="en-US" sz="3600" b="1" dirty="0">
                <a:latin typeface="Segoe UI Semibold" pitchFamily="34" charset="0"/>
              </a:rPr>
              <a:t>…   </a:t>
            </a:r>
            <a:r>
              <a:rPr lang="en-US" b="1" dirty="0">
                <a:latin typeface="Segoe UI Semibold" pitchFamily="34" charset="0"/>
              </a:rPr>
              <a:t>       </a:t>
            </a:r>
            <a:r>
              <a:rPr lang="en-US" sz="3200" b="1" dirty="0">
                <a:latin typeface="Segoe UI Semibold" pitchFamily="34" charset="0"/>
              </a:rPr>
              <a:t> </a:t>
            </a:r>
            <a:r>
              <a:rPr lang="en-US" sz="3600" b="1" u="sng" cap="small" dirty="0">
                <a:latin typeface="Segoe UI Semibold" pitchFamily="34" charset="0"/>
              </a:rPr>
              <a:t>UNITY OF</a:t>
            </a:r>
            <a:r>
              <a:rPr lang="en-US" sz="3600" b="1" cap="small" dirty="0">
                <a:latin typeface="Segoe UI Semibold" pitchFamily="34" charset="0"/>
              </a:rPr>
              <a:t>… </a:t>
            </a:r>
            <a:endParaRPr lang="en-US" sz="3600" cap="small" dirty="0">
              <a:latin typeface="Segoe UI Semibold" pitchFamily="34" charset="0"/>
            </a:endParaRPr>
          </a:p>
          <a:p>
            <a:r>
              <a:rPr lang="en-US" sz="3600" cap="small" dirty="0">
                <a:latin typeface="Segoe UI Semibold" pitchFamily="34" charset="0"/>
              </a:rPr>
              <a:t>Faith</a:t>
            </a:r>
            <a:r>
              <a:rPr lang="en-US" sz="3200" dirty="0">
                <a:latin typeface="Segoe UI Semibold" pitchFamily="34" charset="0"/>
              </a:rPr>
              <a:t>      -    </a:t>
            </a:r>
            <a:r>
              <a:rPr lang="en-US" sz="3600" b="1" cap="small" dirty="0">
                <a:latin typeface="Segoe UI Semibold" pitchFamily="34" charset="0"/>
              </a:rPr>
              <a:t>Revelation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     </a:t>
            </a:r>
            <a:r>
              <a:rPr lang="en-US" sz="3000" i="1" dirty="0">
                <a:latin typeface="Segoe UI Semibold" pitchFamily="34" charset="0"/>
              </a:rPr>
              <a:t>(Jude 3; Acts 6:7; Galatians 1:11, 23)</a:t>
            </a:r>
          </a:p>
          <a:p>
            <a:r>
              <a:rPr lang="en-US" sz="800" dirty="0">
                <a:latin typeface="Segoe UI Semibold" pitchFamily="34" charset="0"/>
              </a:rPr>
              <a:t> </a:t>
            </a:r>
          </a:p>
          <a:p>
            <a:r>
              <a:rPr lang="en-US" sz="3600" cap="small" dirty="0">
                <a:latin typeface="Segoe UI Semibold" pitchFamily="34" charset="0"/>
              </a:rPr>
              <a:t>Baptism</a:t>
            </a:r>
            <a:r>
              <a:rPr lang="en-US" sz="3200" dirty="0">
                <a:latin typeface="Segoe UI Semibold" pitchFamily="34" charset="0"/>
              </a:rPr>
              <a:t>  -   </a:t>
            </a:r>
            <a:r>
              <a:rPr lang="en-US" sz="3600" cap="small" dirty="0">
                <a:latin typeface="Segoe UI Semibold" pitchFamily="34" charset="0"/>
              </a:rPr>
              <a:t>Forgiveness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     </a:t>
            </a:r>
            <a:r>
              <a:rPr lang="en-US" sz="3000" i="1" dirty="0">
                <a:latin typeface="Segoe UI Semibold" pitchFamily="34" charset="0"/>
              </a:rPr>
              <a:t>(Mark 16:16; Acts 2:38; 8:35-39; 22:16) </a:t>
            </a:r>
          </a:p>
          <a:p>
            <a:endParaRPr lang="en-US" sz="800" dirty="0">
              <a:latin typeface="Segoe UI Semibold" pitchFamily="34" charset="0"/>
            </a:endParaRPr>
          </a:p>
          <a:p>
            <a:r>
              <a:rPr lang="en-US" sz="3600" cap="small" dirty="0">
                <a:latin typeface="Segoe UI Semibold" pitchFamily="34" charset="0"/>
              </a:rPr>
              <a:t>God</a:t>
            </a:r>
            <a:r>
              <a:rPr lang="en-US" sz="3200" dirty="0">
                <a:latin typeface="Segoe UI Semibold" pitchFamily="34" charset="0"/>
              </a:rPr>
              <a:t>      -     </a:t>
            </a:r>
            <a:r>
              <a:rPr lang="en-US" sz="3600" cap="small" dirty="0">
                <a:latin typeface="Segoe UI Semibold" pitchFamily="34" charset="0"/>
              </a:rPr>
              <a:t>Worship</a:t>
            </a:r>
            <a:br>
              <a:rPr lang="en-US" sz="2800" dirty="0">
                <a:latin typeface="Segoe UI Semibold" pitchFamily="34" charset="0"/>
              </a:rPr>
            </a:br>
            <a:r>
              <a:rPr lang="en-US" sz="2800" dirty="0">
                <a:latin typeface="Segoe UI Semibold" pitchFamily="34" charset="0"/>
              </a:rPr>
              <a:t>                           </a:t>
            </a:r>
            <a:r>
              <a:rPr lang="en-US" sz="3000" i="1" dirty="0">
                <a:latin typeface="Segoe UI Semibold" pitchFamily="34" charset="0"/>
              </a:rPr>
              <a:t>(John 4:24; Matthew 4:10; 1 Cor. 8:5-6)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612" y="685800"/>
            <a:ext cx="8229600" cy="12618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God’s “One-</a:t>
            </a: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derful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” Plan For Unity</a:t>
            </a:r>
          </a:p>
          <a:p>
            <a:pPr algn="ctr"/>
            <a:r>
              <a:rPr lang="en-US" sz="36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Ephesians 4:4-6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1EC4F3AD-20C3-4C1F-99A3-50947FCA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3212" y="6248400"/>
            <a:ext cx="455613" cy="457200"/>
          </a:xfrm>
        </p:spPr>
        <p:txBody>
          <a:bodyPr/>
          <a:lstStyle/>
          <a:p>
            <a:pPr algn="ctr"/>
            <a:fld id="{0974AA20-7ACF-4C7F-926C-A56E0C8FFB09}" type="slidenum">
              <a:rPr lang="en-US" sz="1200" smtClean="0">
                <a:latin typeface="Segoe UI Semibold" pitchFamily="34" charset="0"/>
              </a:rPr>
              <a:pPr algn="ctr"/>
              <a:t>6</a:t>
            </a:fld>
            <a:endParaRPr lang="en-US" sz="1200" dirty="0">
              <a:latin typeface="Segoe UI Semibold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B4F04350-5B39-4B8C-A07A-F7FE564D1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5814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7212" y="1828800"/>
            <a:ext cx="8991600" cy="4532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400" cap="small" dirty="0">
                <a:latin typeface="Segoe UI Semibold" pitchFamily="34" charset="0"/>
              </a:rPr>
              <a:t>Denominationalism</a:t>
            </a:r>
          </a:p>
          <a:p>
            <a:pPr marL="692150" lvl="1" indent="-2349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600" i="1" dirty="0">
                <a:latin typeface="Segoe UI Semibold" pitchFamily="34" charset="0"/>
              </a:rPr>
              <a:t>Breeds more division</a:t>
            </a:r>
          </a:p>
          <a:p>
            <a:pPr marL="234950" indent="-2349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400" cap="small" dirty="0">
                <a:latin typeface="Segoe UI Semibold" pitchFamily="34" charset="0"/>
              </a:rPr>
              <a:t>“Good men have always differed, </a:t>
            </a:r>
            <a:br>
              <a:rPr lang="en-US" sz="4400" cap="small" dirty="0">
                <a:latin typeface="Segoe UI Semibold" pitchFamily="34" charset="0"/>
              </a:rPr>
            </a:br>
            <a:r>
              <a:rPr lang="en-US" sz="4400" cap="small" dirty="0">
                <a:latin typeface="Segoe UI Semibold" pitchFamily="34" charset="0"/>
              </a:rPr>
              <a:t>so we will agree to disagree”</a:t>
            </a:r>
          </a:p>
          <a:p>
            <a:pPr marL="692150" lvl="1" indent="-2349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600" i="1" dirty="0">
                <a:latin typeface="Segoe UI Semibold" pitchFamily="34" charset="0"/>
              </a:rPr>
              <a:t>Breeds compromise</a:t>
            </a:r>
          </a:p>
          <a:p>
            <a:pPr marL="692150" lvl="1" indent="-2349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600" i="1" dirty="0">
                <a:latin typeface="Segoe UI Semibold" pitchFamily="34" charset="0"/>
              </a:rPr>
              <a:t>Abandons Christ’s prayer for unity</a:t>
            </a:r>
          </a:p>
          <a:p>
            <a:pPr marL="692150" lvl="1" indent="-2349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600" i="1" dirty="0">
                <a:latin typeface="Segoe UI Semibold" pitchFamily="34" charset="0"/>
              </a:rPr>
              <a:t>Forfeits endeavoring to keep unity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79612" y="685800"/>
            <a:ext cx="8229600" cy="83099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Men’s Futile Plans For Unity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1EC4F3AD-20C3-4C1F-99A3-50947FCA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3212" y="6248400"/>
            <a:ext cx="455613" cy="457200"/>
          </a:xfrm>
        </p:spPr>
        <p:txBody>
          <a:bodyPr/>
          <a:lstStyle/>
          <a:p>
            <a:pPr algn="ctr"/>
            <a:fld id="{0974AA20-7ACF-4C7F-926C-A56E0C8FFB09}" type="slidenum">
              <a:rPr lang="en-US" sz="1200" smtClean="0">
                <a:latin typeface="Segoe UI Semibold" pitchFamily="34" charset="0"/>
              </a:rPr>
              <a:pPr algn="ctr"/>
              <a:t>7</a:t>
            </a:fld>
            <a:endParaRPr lang="en-US" sz="1200" dirty="0">
              <a:latin typeface="Segoe UI Semibold" pitchFamily="34" charset="0"/>
            </a:endParaRP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96C61EE4-D720-4B1F-87F2-BC647A256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626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1200"/>
                <a:satMod val="150000"/>
              </a:schemeClr>
              <a:schemeClr val="bg2">
                <a:tint val="90000"/>
                <a:satMod val="1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1522412" y="0"/>
            <a:ext cx="3124200" cy="3581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5" name="Trapezoid 4"/>
          <p:cNvSpPr/>
          <p:nvPr/>
        </p:nvSpPr>
        <p:spPr>
          <a:xfrm flipV="1">
            <a:off x="4646612" y="3581400"/>
            <a:ext cx="2895600" cy="3276600"/>
          </a:xfrm>
          <a:prstGeom prst="trapezoi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Right Triangle 5"/>
          <p:cNvSpPr/>
          <p:nvPr/>
        </p:nvSpPr>
        <p:spPr>
          <a:xfrm flipH="1">
            <a:off x="7542212" y="0"/>
            <a:ext cx="3124200" cy="3581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79812" y="685800"/>
            <a:ext cx="51054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endParaRPr lang="en-US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r>
              <a:rPr lang="en-US" sz="44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The Unity of the Spirit</a:t>
            </a:r>
          </a:p>
          <a:p>
            <a:pPr algn="ctr"/>
            <a:endParaRPr lang="en-US" dirty="0">
              <a:solidFill>
                <a:prstClr val="white"/>
              </a:solidFill>
              <a:latin typeface="Segoe UI Semi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4212" y="2743201"/>
            <a:ext cx="320040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Bond of Peace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685905" y="6525506"/>
            <a:ext cx="502920" cy="301752"/>
          </a:xfrm>
        </p:spPr>
        <p:txBody>
          <a:bodyPr vert="horz" anchor="b"/>
          <a:lstStyle/>
          <a:p>
            <a:fld id="{0974AA20-7ACF-4C7F-926C-A56E0C8FFB09}" type="slidenum">
              <a:rPr lang="en-US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8</a:t>
            </a:fld>
            <a:endParaRPr lang="en-US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1012" y="3657601"/>
            <a:ext cx="2971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Attitudes (4:2-3)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Lowliness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Gentleness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Longsuffering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Forbearance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Love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Earnest, diligent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0812" y="3657601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Basis (4:4-6)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One…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Body    •Spirit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Hope   •Lord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Faith    •Baptism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God and Father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5212" y="3657600"/>
            <a:ext cx="243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Worthy Walk</a:t>
            </a:r>
          </a:p>
          <a:p>
            <a:pPr algn="ctr"/>
            <a:endParaRPr lang="en-US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</a:endParaRPr>
          </a:p>
          <a:p>
            <a:pPr algn="ctr"/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</a:rPr>
              <a:t>“Walk worthy of the calling with which you were called”       (4:1)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2212" y="152400"/>
            <a:ext cx="4876800" cy="6858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Segoe UI Semibold" pitchFamily="34" charset="0"/>
              </a:rPr>
              <a:t>Ephesians 4:1-6</a:t>
            </a:r>
          </a:p>
        </p:txBody>
      </p:sp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1DA21CFF-69B4-4AA8-83AB-15D2E8DF9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248400"/>
            <a:ext cx="325572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5093966"/>
      </p:ext>
    </p:extLst>
  </p:cSld>
  <p:clrMapOvr>
    <a:masterClrMapping/>
  </p:clrMapOvr>
  <p:transition spd="slow">
    <p:push dir="u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slides.potx" id="{7E307492-4344-40EC-954C-E30551E95991}" vid="{493C3130-E1FA-416B-8465-D41FAD56C1B7}"/>
    </a:ext>
  </a:extLst>
</a:theme>
</file>

<file path=ppt/theme/theme2.xml><?xml version="1.0" encoding="utf-8"?>
<a:theme xmlns:a="http://schemas.openxmlformats.org/drawingml/2006/main" name="TP030000685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132</TotalTime>
  <Words>278</Words>
  <Application>Microsoft Office PowerPoint</Application>
  <PresentationFormat>Custom</PresentationFormat>
  <Paragraphs>95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굴림</vt:lpstr>
      <vt:lpstr>Arial</vt:lpstr>
      <vt:lpstr>Calibri</vt:lpstr>
      <vt:lpstr>Century Gothic</vt:lpstr>
      <vt:lpstr>Segoe UI</vt:lpstr>
      <vt:lpstr>Segoe UI Black</vt:lpstr>
      <vt:lpstr>Segoe UI Semibold</vt:lpstr>
      <vt:lpstr>Verdana</vt:lpstr>
      <vt:lpstr>Wingdings 2</vt:lpstr>
      <vt:lpstr>Vertical and Horizontal design template</vt:lpstr>
      <vt:lpstr>TP030000685</vt:lpstr>
      <vt:lpstr>God’s “One-derful” Plan for Unity (#2)</vt:lpstr>
      <vt:lpstr>Unity of Believers (Ephesians 4:1-6)</vt:lpstr>
      <vt:lpstr>PowerPoint Presentation</vt:lpstr>
      <vt:lpstr>GOD’S PLATFORM FOR UNITY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“One-derful” Plan for Unity (#1)</dc:title>
  <dc:creator>Joe R Price</dc:creator>
  <cp:lastModifiedBy>Joe R Price</cp:lastModifiedBy>
  <cp:revision>42</cp:revision>
  <dcterms:created xsi:type="dcterms:W3CDTF">2017-12-07T19:32:36Z</dcterms:created>
  <dcterms:modified xsi:type="dcterms:W3CDTF">2017-12-17T14:26:59Z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