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31123-BB6E-42B6-9A55-DF132DBDBDF4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023C-3E47-4E54-9DFB-231089C33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5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CB75C97-0E9D-46C6-9717-22AFF5264EE5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9B69-1928-4876-9B5F-F9E4C06CA25E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967D-9B9C-47F1-825C-F78C4FF00377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3C64-26C9-40FE-9E50-11BF6F65D923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824B-84DF-41D9-949E-0AB01AFE873C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11E13-6B7C-4A34-8BA2-0CCC0599673C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569-6C5C-4702-9B21-8A239E8799AC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65E0-8597-415A-9165-35B74EB0575E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E59B-BAA9-4B38-8A25-E73C9C8DF1D7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B46D-60DC-483D-B36B-26252F86E4F9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D43C-E439-4457-A20C-3F45B7304268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212A-89DE-46D8-8D48-F49420E07A6C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61A9-405A-4FF7-8333-56619C1A513F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6DF6-CAB5-4ADD-82DB-2EC8E251851E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1E7-E3B4-4D6D-8B32-BF998DFD3E7E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E391-283F-480B-8426-3C2280180893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C34E-D3FB-44E5-808D-1B2CEC675AEC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3B1F446D-5815-4B8E-99F4-70FF3F5514DB}" type="datetime1">
              <a:rPr lang="en-US" smtClean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90F7-39AD-4DD7-9631-2821C23ED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>
            <a:norm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“I have overcome the world”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C1E9A-D96B-48D3-A97B-2BC07CAB9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86064" y="3505131"/>
            <a:ext cx="9755187" cy="665068"/>
          </a:xfrm>
        </p:spPr>
        <p:txBody>
          <a:bodyPr/>
          <a:lstStyle/>
          <a:p>
            <a:r>
              <a:rPr lang="en-US" sz="3600" cap="small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5FCCB-7A40-446C-81BE-E22DB40DFC31}"/>
              </a:ext>
            </a:extLst>
          </p:cNvPr>
          <p:cNvSpPr txBox="1"/>
          <p:nvPr/>
        </p:nvSpPr>
        <p:spPr>
          <a:xfrm rot="21424710">
            <a:off x="5330221" y="4560152"/>
            <a:ext cx="5706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Revelation 12:7-12</a:t>
            </a:r>
          </a:p>
          <a:p>
            <a:pPr algn="r"/>
            <a:r>
              <a:rPr lang="en-US" sz="4000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John 16:33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A1F34302-BCDE-4203-90C4-7A55418E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980" y="6257692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8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D0FF9-8533-4061-9F6E-54D072AE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14" y="6333893"/>
            <a:ext cx="628185" cy="34959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/>
                </a:solidFill>
              </a:rPr>
              <a:t>2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4295A-1CDC-484C-AA77-AD8D6985A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501054" cy="55979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DEACB5-DED5-446A-9B39-8AD536FB0B7D}"/>
              </a:ext>
            </a:extLst>
          </p:cNvPr>
          <p:cNvSpPr txBox="1"/>
          <p:nvPr/>
        </p:nvSpPr>
        <p:spPr>
          <a:xfrm>
            <a:off x="7649737" y="423746"/>
            <a:ext cx="39140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“Now is the judgment of this world; now the ruler of this world will be cast out.”</a:t>
            </a:r>
          </a:p>
          <a:p>
            <a:pPr algn="ctr"/>
            <a:r>
              <a:rPr lang="en-US" sz="40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(John 12:31)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0E5CAED-46A1-40CA-BB25-A6F0A5581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" y="582689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D753A170-D979-45DC-872B-617455CCA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33748"/>
            <a:ext cx="26670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Art by Pat </a:t>
            </a:r>
            <a:r>
              <a:rPr lang="en-US" alt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Marvenko</a:t>
            </a:r>
            <a:r>
              <a:rPr lang="en-US" altLang="en-US" sz="14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Smith ©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www.revelationillustrated.com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337B7E-FDA9-4F49-BADA-514FBD73CEE7}"/>
              </a:ext>
            </a:extLst>
          </p:cNvPr>
          <p:cNvSpPr/>
          <p:nvPr/>
        </p:nvSpPr>
        <p:spPr>
          <a:xfrm>
            <a:off x="2811535" y="5597912"/>
            <a:ext cx="65689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Revelation 12:7-10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8E627-E5CF-4ACF-811C-71A21B58D7E7}"/>
              </a:ext>
            </a:extLst>
          </p:cNvPr>
          <p:cNvSpPr txBox="1"/>
          <p:nvPr/>
        </p:nvSpPr>
        <p:spPr>
          <a:xfrm>
            <a:off x="10928195" y="6043961"/>
            <a:ext cx="753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404585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482C-93B4-4080-B922-65F0FD1E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9" y="334537"/>
            <a:ext cx="11117765" cy="1248936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Jesus has overcome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0C0F-A5D6-4719-A04F-9D7717F465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049" y="1583473"/>
            <a:ext cx="11117765" cy="3824868"/>
          </a:xfrm>
        </p:spPr>
        <p:txBody>
          <a:bodyPr>
            <a:normAutofit/>
          </a:bodyPr>
          <a:lstStyle/>
          <a:p>
            <a:pPr marL="568325" indent="-568325">
              <a:buFont typeface="Wingdings" panose="05000000000000000000" pitchFamily="2" charset="2"/>
              <a:buChar char="ü"/>
            </a:pPr>
            <a:r>
              <a:rPr lang="en-US" sz="3600" b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 has overcome SATAN</a:t>
            </a:r>
            <a: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sz="36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 John 3:8 </a:t>
            </a:r>
            <a:br>
              <a:rPr lang="en-US" sz="36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6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(Revelation 12:8-9)</a:t>
            </a:r>
          </a:p>
          <a:p>
            <a:pPr marL="803275" lvl="1" indent="-346075">
              <a:buFont typeface="Wingdings" panose="05000000000000000000" pitchFamily="2" charset="2"/>
              <a:buChar char="§"/>
            </a:pPr>
            <a:r>
              <a:rPr lang="en-US" sz="34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Crucifixion “cast out” Satan, </a:t>
            </a:r>
            <a:r>
              <a:rPr lang="en-US" sz="34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John 12:27-31; </a:t>
            </a:r>
            <a:br>
              <a:rPr lang="en-US" sz="34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4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Hebrews 2:14-15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u="sng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NOW</a:t>
            </a:r>
            <a: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We resist the devil, </a:t>
            </a:r>
            <a:r>
              <a:rPr lang="en-US" sz="36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James 4:7; 1 Peter 5:8-9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1D557C6-E6A7-4565-BDEA-94A5F1A2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14" y="6333893"/>
            <a:ext cx="628185" cy="34959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/>
                </a:solidFill>
              </a:rPr>
              <a:t>3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7206BB-0C4D-4958-B8CE-47428CF80C31}"/>
              </a:ext>
            </a:extLst>
          </p:cNvPr>
          <p:cNvSpPr/>
          <p:nvPr/>
        </p:nvSpPr>
        <p:spPr>
          <a:xfrm>
            <a:off x="3935631" y="5586763"/>
            <a:ext cx="38972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John 16:33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AFDBB1-8ACC-4A1A-BBBC-CEEDEC4267E9}"/>
              </a:ext>
            </a:extLst>
          </p:cNvPr>
          <p:cNvSpPr txBox="1"/>
          <p:nvPr/>
        </p:nvSpPr>
        <p:spPr>
          <a:xfrm>
            <a:off x="10928195" y="6043961"/>
            <a:ext cx="753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 1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331019CF-8D60-4ADF-9134-599932FA2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" y="582689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50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482C-93B4-4080-B922-65F0FD1E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9" y="334537"/>
            <a:ext cx="11117765" cy="1248936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Jesus has overcome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0C0F-A5D6-4719-A04F-9D7717F465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049" y="1583473"/>
            <a:ext cx="11117765" cy="3824868"/>
          </a:xfrm>
        </p:spPr>
        <p:txBody>
          <a:bodyPr>
            <a:normAutofit/>
          </a:bodyPr>
          <a:lstStyle/>
          <a:p>
            <a:pPr marL="568325" indent="-568325">
              <a:buFont typeface="Wingdings" panose="05000000000000000000" pitchFamily="2" charset="2"/>
              <a:buChar char="ü"/>
            </a:pPr>
            <a:r>
              <a:rPr lang="en-US" sz="3600" b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 has overcome SIN</a:t>
            </a:r>
            <a: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sz="36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5:18-21; </a:t>
            </a:r>
            <a:br>
              <a:rPr lang="en-US" sz="36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6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 Peter 2:23-24 (Isaiah 53:4-6)</a:t>
            </a:r>
          </a:p>
          <a:p>
            <a:pPr marL="803275" lvl="1" indent="-346075">
              <a:buFont typeface="Wingdings" panose="05000000000000000000" pitchFamily="2" charset="2"/>
              <a:buChar char="§"/>
            </a:pPr>
            <a:r>
              <a:rPr lang="en-US" sz="34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“Condemned sin in the flesh,” </a:t>
            </a:r>
            <a:r>
              <a:rPr lang="en-US" sz="34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Romans 8:3 (1-4)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u="sng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NOW</a:t>
            </a:r>
            <a: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We overcome sin through Him, </a:t>
            </a:r>
            <a:b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	  </a:t>
            </a:r>
            <a:r>
              <a:rPr lang="en-US" sz="36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Romans 6:5-11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1D557C6-E6A7-4565-BDEA-94A5F1A2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14" y="6333893"/>
            <a:ext cx="628185" cy="34959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/>
                </a:solidFill>
              </a:rPr>
              <a:t>4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7206BB-0C4D-4958-B8CE-47428CF80C31}"/>
              </a:ext>
            </a:extLst>
          </p:cNvPr>
          <p:cNvSpPr/>
          <p:nvPr/>
        </p:nvSpPr>
        <p:spPr>
          <a:xfrm>
            <a:off x="3935631" y="5586763"/>
            <a:ext cx="38972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John 16:33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9B177-2D48-4C21-A834-C028AAD34B09}"/>
              </a:ext>
            </a:extLst>
          </p:cNvPr>
          <p:cNvSpPr txBox="1"/>
          <p:nvPr/>
        </p:nvSpPr>
        <p:spPr>
          <a:xfrm>
            <a:off x="10928195" y="6043961"/>
            <a:ext cx="753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 1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CF67C4D2-1588-4C5C-9EB4-51932E108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" y="582689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8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482C-93B4-4080-B922-65F0FD1E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9" y="334537"/>
            <a:ext cx="11117765" cy="1248936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Jesus has overcome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0C0F-A5D6-4719-A04F-9D7717F465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049" y="1583473"/>
            <a:ext cx="11117765" cy="3824868"/>
          </a:xfrm>
        </p:spPr>
        <p:txBody>
          <a:bodyPr>
            <a:normAutofit/>
          </a:bodyPr>
          <a:lstStyle/>
          <a:p>
            <a:pPr marL="568325" indent="-568325">
              <a:buFont typeface="Wingdings" panose="05000000000000000000" pitchFamily="2" charset="2"/>
              <a:buChar char="ü"/>
            </a:pPr>
            <a:r>
              <a:rPr lang="en-US" sz="3600" b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 has overcome DEATH</a:t>
            </a:r>
            <a: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sz="36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John 11:25-26; Rev. 1:18 </a:t>
            </a:r>
          </a:p>
          <a:p>
            <a:pPr marL="803275" lvl="1" indent="-346075">
              <a:buFont typeface="Wingdings" panose="05000000000000000000" pitchFamily="2" charset="2"/>
              <a:buChar char="§"/>
            </a:pPr>
            <a:r>
              <a:rPr lang="en-US" sz="34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Physical death in resurrection, </a:t>
            </a:r>
            <a:r>
              <a:rPr lang="en-US" sz="34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11:25; 1 Cor. 15:20</a:t>
            </a:r>
          </a:p>
          <a:p>
            <a:pPr marL="803275" lvl="1" indent="-346075">
              <a:buFont typeface="Wingdings" panose="05000000000000000000" pitchFamily="2" charset="2"/>
              <a:buChar char="§"/>
            </a:pPr>
            <a:r>
              <a:rPr lang="en-US" sz="34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Spiritual death in salvation, </a:t>
            </a:r>
            <a:r>
              <a:rPr lang="en-US" sz="34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11:26; Romans 6:21-23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u="sng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NOW</a:t>
            </a:r>
            <a: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In Christ, we are </a:t>
            </a:r>
            <a:r>
              <a:rPr lang="en-US" sz="36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“free from the law of sin 		  and death,”</a:t>
            </a:r>
            <a: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Romans 8:1-2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1D557C6-E6A7-4565-BDEA-94A5F1A2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14" y="6333893"/>
            <a:ext cx="628185" cy="34959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/>
                </a:solidFill>
              </a:rPr>
              <a:t>5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7206BB-0C4D-4958-B8CE-47428CF80C31}"/>
              </a:ext>
            </a:extLst>
          </p:cNvPr>
          <p:cNvSpPr/>
          <p:nvPr/>
        </p:nvSpPr>
        <p:spPr>
          <a:xfrm>
            <a:off x="3935631" y="5586763"/>
            <a:ext cx="38972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John 16:33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CDB48-89F8-487D-91E5-0D901EE84DF0}"/>
              </a:ext>
            </a:extLst>
          </p:cNvPr>
          <p:cNvSpPr txBox="1"/>
          <p:nvPr/>
        </p:nvSpPr>
        <p:spPr>
          <a:xfrm>
            <a:off x="10928195" y="6043961"/>
            <a:ext cx="753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 1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2AF29CAD-C78C-4F42-994C-13F899447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" y="582689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5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482C-93B4-4080-B922-65F0FD1E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9" y="289931"/>
            <a:ext cx="11117765" cy="981305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Jesus has overcome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0C0F-A5D6-4719-A04F-9D7717F465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049" y="1271237"/>
            <a:ext cx="11117765" cy="4315526"/>
          </a:xfrm>
        </p:spPr>
        <p:txBody>
          <a:bodyPr>
            <a:normAutofit fontScale="92500" lnSpcReduction="10000"/>
          </a:bodyPr>
          <a:lstStyle/>
          <a:p>
            <a:pPr marL="568325" indent="-568325">
              <a:buFont typeface="Wingdings" panose="05000000000000000000" pitchFamily="2" charset="2"/>
              <a:buChar char="ü"/>
            </a:pPr>
            <a:r>
              <a:rPr lang="en-US" sz="3600" b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 has overcome the DARKNESS of IGNORANCE, ERROR AND IMMORALITY</a:t>
            </a:r>
            <a: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sz="36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John 1:4-5; Eph. 4:17-20 </a:t>
            </a:r>
          </a:p>
          <a:p>
            <a:pPr marL="803275" lvl="1" indent="-346075">
              <a:buFont typeface="Wingdings" panose="05000000000000000000" pitchFamily="2" charset="2"/>
              <a:buChar char="§"/>
            </a:pPr>
            <a:r>
              <a:rPr lang="en-US" sz="34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Light bringing salvation, </a:t>
            </a:r>
            <a:r>
              <a:rPr lang="en-US" sz="34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Luke 2:29-32 (Matthew 4:16)</a:t>
            </a:r>
          </a:p>
          <a:p>
            <a:pPr marL="803275" lvl="1" indent="-346075">
              <a:buFont typeface="Wingdings" panose="05000000000000000000" pitchFamily="2" charset="2"/>
              <a:buChar char="§"/>
            </a:pPr>
            <a:r>
              <a:rPr lang="en-US" sz="34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Light of the world, </a:t>
            </a:r>
            <a:r>
              <a:rPr lang="en-US" sz="34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John 8:12 (9:5)</a:t>
            </a:r>
          </a:p>
          <a:p>
            <a:pPr marL="803275" lvl="1" indent="-346075">
              <a:buFont typeface="Wingdings" panose="05000000000000000000" pitchFamily="2" charset="2"/>
              <a:buChar char="§"/>
            </a:pPr>
            <a:r>
              <a:rPr lang="en-US" sz="34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Path to God, </a:t>
            </a:r>
            <a:r>
              <a:rPr lang="en-US" sz="34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John 14:6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u="sng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NOW</a:t>
            </a:r>
            <a: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We walk in the light and are cleansed, </a:t>
            </a:r>
            <a:b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	 </a:t>
            </a:r>
            <a:r>
              <a:rPr lang="en-US" sz="36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 John 1:6-7; Ephesians 4:20-24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1D557C6-E6A7-4565-BDEA-94A5F1A2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14" y="6333893"/>
            <a:ext cx="628185" cy="34959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/>
                </a:solidFill>
              </a:rPr>
              <a:t>6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7206BB-0C4D-4958-B8CE-47428CF80C31}"/>
              </a:ext>
            </a:extLst>
          </p:cNvPr>
          <p:cNvSpPr/>
          <p:nvPr/>
        </p:nvSpPr>
        <p:spPr>
          <a:xfrm>
            <a:off x="3935631" y="5586763"/>
            <a:ext cx="38972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John 16:33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B71CF-ADEA-4567-89EB-7EECE6E255CA}"/>
              </a:ext>
            </a:extLst>
          </p:cNvPr>
          <p:cNvSpPr txBox="1"/>
          <p:nvPr/>
        </p:nvSpPr>
        <p:spPr>
          <a:xfrm>
            <a:off x="10928195" y="6043961"/>
            <a:ext cx="753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 1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470175BC-C350-4D26-A180-A371386DF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" y="582689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6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482C-93B4-4080-B922-65F0FD1E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9" y="334536"/>
            <a:ext cx="11117765" cy="1561171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Jesus has overcome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0C0F-A5D6-4719-A04F-9D7717F465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049" y="1739589"/>
            <a:ext cx="11117765" cy="3456879"/>
          </a:xfrm>
        </p:spPr>
        <p:txBody>
          <a:bodyPr>
            <a:normAutofit/>
          </a:bodyPr>
          <a:lstStyle/>
          <a:p>
            <a:pPr marL="568325" indent="-568325">
              <a:buFont typeface="Wingdings" panose="05000000000000000000" pitchFamily="2" charset="2"/>
              <a:buChar char="ü"/>
            </a:pPr>
            <a:r>
              <a:rPr lang="en-US" sz="3600" b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Overcomes every FALSE DOCTRINE</a:t>
            </a:r>
            <a: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sz="36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 John 4:1-4 </a:t>
            </a:r>
          </a:p>
          <a:p>
            <a:pPr marL="803275" lvl="1" indent="-346075">
              <a:buFont typeface="Wingdings" panose="05000000000000000000" pitchFamily="2" charset="2"/>
              <a:buChar char="§"/>
            </a:pPr>
            <a:r>
              <a:rPr lang="en-US" sz="34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Christ is mightier, </a:t>
            </a:r>
            <a:r>
              <a:rPr lang="en-US" sz="34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4:4-6 (Galatians 1:8-9)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u="sng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NOW</a:t>
            </a:r>
            <a: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We will not be deceived by error, </a:t>
            </a:r>
            <a:b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6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	  </a:t>
            </a:r>
            <a:r>
              <a:rPr lang="en-US" sz="3600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 John 2:12-14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1D557C6-E6A7-4565-BDEA-94A5F1A2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14" y="6333893"/>
            <a:ext cx="628185" cy="34959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/>
                </a:solidFill>
              </a:rPr>
              <a:t>7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7206BB-0C4D-4958-B8CE-47428CF80C31}"/>
              </a:ext>
            </a:extLst>
          </p:cNvPr>
          <p:cNvSpPr/>
          <p:nvPr/>
        </p:nvSpPr>
        <p:spPr>
          <a:xfrm>
            <a:off x="3935631" y="5586763"/>
            <a:ext cx="38972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John 16:33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4DB31-9252-41F6-B99A-54AEF58D8DC4}"/>
              </a:ext>
            </a:extLst>
          </p:cNvPr>
          <p:cNvSpPr txBox="1"/>
          <p:nvPr/>
        </p:nvSpPr>
        <p:spPr>
          <a:xfrm>
            <a:off x="10928195" y="6043961"/>
            <a:ext cx="753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 1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2859953F-F56B-4855-B683-5AEE405CC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" y="582689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233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482C-93B4-4080-B922-65F0FD1E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9" y="334536"/>
            <a:ext cx="11117765" cy="1561171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Jesus has overcome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0C0F-A5D6-4719-A04F-9D7717F465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049" y="1739589"/>
            <a:ext cx="11117765" cy="3456879"/>
          </a:xfrm>
        </p:spPr>
        <p:txBody>
          <a:bodyPr>
            <a:normAutofit/>
          </a:bodyPr>
          <a:lstStyle/>
          <a:p>
            <a:pPr marL="568325" indent="-568325">
              <a:buFont typeface="Wingdings" panose="05000000000000000000" pitchFamily="2" charset="2"/>
              <a:buChar char="ü"/>
            </a:pPr>
            <a:r>
              <a:rPr lang="en-US" sz="3600" b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Victory over Satan, sin and death is </a:t>
            </a:r>
            <a:r>
              <a:rPr lang="en-US" sz="3600" b="1" u="sng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through</a:t>
            </a:r>
            <a:r>
              <a:rPr lang="en-US" sz="3600" b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b="1" u="sng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Christ</a:t>
            </a:r>
            <a:r>
              <a:rPr lang="en-US" sz="3600" b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sz="3600" b="1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15:50-57</a:t>
            </a:r>
          </a:p>
          <a:p>
            <a:pPr marL="568325" indent="-568325">
              <a:buFont typeface="Wingdings" panose="05000000000000000000" pitchFamily="2" charset="2"/>
              <a:buChar char="ü"/>
            </a:pPr>
            <a:r>
              <a:rPr lang="en-US" sz="3600" b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We share in His victory! </a:t>
            </a:r>
            <a:r>
              <a:rPr lang="en-US" sz="3600" b="1" i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Revelation 22:17</a:t>
            </a:r>
            <a:endParaRPr lang="en-US" sz="3600" i="1" cap="none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1D557C6-E6A7-4565-BDEA-94A5F1A2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14" y="6333893"/>
            <a:ext cx="628185" cy="349596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/>
                </a:solidFill>
              </a:rPr>
              <a:t>8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7206BB-0C4D-4958-B8CE-47428CF80C31}"/>
              </a:ext>
            </a:extLst>
          </p:cNvPr>
          <p:cNvSpPr/>
          <p:nvPr/>
        </p:nvSpPr>
        <p:spPr>
          <a:xfrm>
            <a:off x="3935631" y="5586763"/>
            <a:ext cx="38972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John 16:33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6B8D3-11DF-443A-B5EC-65E86AE8E7C3}"/>
              </a:ext>
            </a:extLst>
          </p:cNvPr>
          <p:cNvSpPr txBox="1"/>
          <p:nvPr/>
        </p:nvSpPr>
        <p:spPr>
          <a:xfrm>
            <a:off x="10928195" y="6043961"/>
            <a:ext cx="753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 1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E4F97DD9-0746-4CE7-96F3-0F555308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" y="582689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8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202</TotalTime>
  <Words>279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Impact</vt:lpstr>
      <vt:lpstr>Segoe UI Black</vt:lpstr>
      <vt:lpstr>Segoe UI Semibold</vt:lpstr>
      <vt:lpstr>Times New Roman</vt:lpstr>
      <vt:lpstr>Wingdings</vt:lpstr>
      <vt:lpstr>Main Event</vt:lpstr>
      <vt:lpstr>“I have overcome the world”</vt:lpstr>
      <vt:lpstr>PowerPoint Presentation</vt:lpstr>
      <vt:lpstr>Jesus has overcome the world</vt:lpstr>
      <vt:lpstr>Jesus has overcome the world</vt:lpstr>
      <vt:lpstr>Jesus has overcome the world</vt:lpstr>
      <vt:lpstr>Jesus has overcome the world</vt:lpstr>
      <vt:lpstr>Jesus has overcome the world</vt:lpstr>
      <vt:lpstr>Jesus has overcome the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have overcome the world”</dc:title>
  <dc:creator>Joe R Price</dc:creator>
  <cp:lastModifiedBy>Joe R Price</cp:lastModifiedBy>
  <cp:revision>27</cp:revision>
  <dcterms:created xsi:type="dcterms:W3CDTF">2017-12-22T19:28:53Z</dcterms:created>
  <dcterms:modified xsi:type="dcterms:W3CDTF">2017-12-24T14:45:27Z</dcterms:modified>
</cp:coreProperties>
</file>