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BA97-056E-4162-8CC3-D90268F54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 have overcome the world”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448C3-30AE-4FD6-9A29-95ECC3D06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small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0B4D8-93C9-485B-890D-60DE841D7280}"/>
              </a:ext>
            </a:extLst>
          </p:cNvPr>
          <p:cNvSpPr txBox="1"/>
          <p:nvPr/>
        </p:nvSpPr>
        <p:spPr>
          <a:xfrm rot="21424710">
            <a:off x="5330221" y="4560152"/>
            <a:ext cx="5706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Revelation 12:1-12</a:t>
            </a:r>
          </a:p>
          <a:p>
            <a:pPr algn="r"/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John 16:33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D66FDC0C-0313-42A7-A7C1-D0879BB5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980" y="6257692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2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699594" cy="11519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“I have Overcome the 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316652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Part 1: </a:t>
            </a: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Victory of Christ</a:t>
            </a:r>
            <a:b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		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Revelation 12:1-10; John 12:31</a:t>
            </a:r>
          </a:p>
          <a:p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PART 2: Our Victory in Christ</a:t>
            </a:r>
            <a:b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		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Revelation 12:11-12; Romans 8:37</a:t>
            </a:r>
            <a:endParaRPr lang="en-US" sz="3600" i="1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E7890-BFF4-4B50-9420-B6896BEEDF3C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EB648C-121E-45F0-9072-988B23A2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7302CC0-837A-464D-B29D-210784CB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2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0722"/>
            <a:ext cx="10699594" cy="2430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Our Faith in Jesus Overcomes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364059"/>
            <a:ext cx="10394707" cy="2430966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By our faith in Christ, we share in Christ’s victories, </a:t>
            </a:r>
            <a:r>
              <a:rPr lang="en-US" sz="40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 John 5:4; Revelation 12:10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0FCF-098B-4E65-9C8B-E395648D8A5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9E0845-E739-44A0-9617-547AB85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FC71E6D2-2039-4F59-AD49-D5580379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0722"/>
            <a:ext cx="10699594" cy="2430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When we live by faith, we overcome Satan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(rev. 12:11)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42479"/>
            <a:ext cx="10394707" cy="2430965"/>
          </a:xfrm>
        </p:spPr>
        <p:txBody>
          <a:bodyPr>
            <a:normAutofit/>
          </a:bodyPr>
          <a:lstStyle/>
          <a:p>
            <a:r>
              <a:rPr lang="en-US" sz="4000" cap="small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By the blood of the Lamb</a:t>
            </a:r>
            <a:r>
              <a:rPr lang="en-US" sz="40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40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Ephesians </a:t>
            </a:r>
            <a:r>
              <a:rPr lang="en-US" sz="38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1:7</a:t>
            </a:r>
          </a:p>
          <a:p>
            <a:pPr lvl="1"/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Overcome sin and death,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Romans 6:1-3; </a:t>
            </a:r>
            <a:b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22:16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0FCF-098B-4E65-9C8B-E395648D8A5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9E0845-E739-44A0-9617-547AB85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7E70965-783B-40D2-8CBA-EC24D49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0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9210"/>
            <a:ext cx="10699594" cy="18511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When we live by faith, we overcome Satan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(rev. 12:11)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248" y="1739590"/>
            <a:ext cx="10875146" cy="38248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3600" cap="small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By the word of their testimony</a:t>
            </a: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Rev. 12:17; 14:12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gospel, </a:t>
            </a: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Acts 2:40; 20:20-21, 24, 32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By the word of God, </a:t>
            </a: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 John 2:14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Overcome darkness, error and immorality when we believe and walk in His light of truth, </a:t>
            </a: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John 12:35-36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Overcome every false teaching, </a:t>
            </a: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 Corinthians 10:3-5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0FCF-098B-4E65-9C8B-E395648D8A5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9E0845-E739-44A0-9617-547AB85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7E70965-783B-40D2-8CBA-EC24D49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3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5687"/>
            <a:ext cx="10699594" cy="18511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When we live by faith, we overcome Satan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(rev. 12:11)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248" y="2196789"/>
            <a:ext cx="10875146" cy="27320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3600" cap="small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By Self-denial</a:t>
            </a: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Matthew 16:24-26; Romans 8:37-39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battle rages – We must deny and endure, </a:t>
            </a:r>
            <a:b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 Timothy 2:3-4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32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We stand, when clothed in His armor, </a:t>
            </a:r>
            <a:r>
              <a:rPr lang="en-US" sz="32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Ephesians 6:13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0FCF-098B-4E65-9C8B-E395648D8A5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9E0845-E739-44A0-9617-547AB85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6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7E70965-783B-40D2-8CBA-EC24D49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4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F3F0-F718-4257-A8E8-D2238545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10699594" cy="1739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When we live by faith, we overcome Satan 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(rev. 12:11)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2C53-5CEB-4E0C-88EB-069F542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248" y="1739591"/>
            <a:ext cx="10875146" cy="3836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cap="small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Rejoice in the victory of Christ</a:t>
            </a:r>
            <a:r>
              <a:rPr lang="en-US" sz="40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, </a:t>
            </a:r>
            <a:br>
              <a:rPr lang="en-US" sz="40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US" sz="40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Revelation 12:12; 17:14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To the victor goes the spoils!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800" cap="small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Hear and obey Jesus: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Reign with God,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Revelation 3:20-21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Inherit all things, </a:t>
            </a:r>
            <a:r>
              <a:rPr lang="en-US" sz="3600" i="1" cap="none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Revelation 21:7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70FCF-098B-4E65-9C8B-E395648D8A5A}"/>
              </a:ext>
            </a:extLst>
          </p:cNvPr>
          <p:cNvSpPr txBox="1"/>
          <p:nvPr/>
        </p:nvSpPr>
        <p:spPr>
          <a:xfrm>
            <a:off x="10928195" y="6043961"/>
            <a:ext cx="753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 2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A9E0845-E739-44A0-9617-547AB85F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688" y="6333893"/>
            <a:ext cx="211873" cy="307777"/>
          </a:xfrm>
        </p:spPr>
        <p:txBody>
          <a:bodyPr/>
          <a:lstStyle/>
          <a:p>
            <a:fld id="{6D22F896-40B5-4ADD-8801-0D06FADFA095}" type="slidenum">
              <a:rPr lang="en-US" sz="1200" smtClean="0">
                <a:solidFill>
                  <a:schemeClr val="tx1"/>
                </a:solidFill>
              </a:rPr>
              <a:t>7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7E70965-783B-40D2-8CBA-EC24D49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0" y="576986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9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55</TotalTime>
  <Words>227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Impact</vt:lpstr>
      <vt:lpstr>Segoe UI Black</vt:lpstr>
      <vt:lpstr>Segoe UI Semibold</vt:lpstr>
      <vt:lpstr>Main Event</vt:lpstr>
      <vt:lpstr>“I have overcome the world”</vt:lpstr>
      <vt:lpstr>“I have Overcome the world”</vt:lpstr>
      <vt:lpstr>Our Faith in Jesus Overcomes the world</vt:lpstr>
      <vt:lpstr>When we live by faith, we overcome Satan (rev. 12:11)</vt:lpstr>
      <vt:lpstr>When we live by faith, we overcome Satan (rev. 12:11)</vt:lpstr>
      <vt:lpstr>When we live by faith, we overcome Satan (rev. 12:11)</vt:lpstr>
      <vt:lpstr>When we live by faith, we overcome Satan (rev. 12:11)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have overcome the world”</dc:title>
  <dc:creator>Joe R Price</dc:creator>
  <cp:lastModifiedBy>Joe R Price</cp:lastModifiedBy>
  <cp:revision>18</cp:revision>
  <dcterms:created xsi:type="dcterms:W3CDTF">2017-12-22T22:19:20Z</dcterms:created>
  <dcterms:modified xsi:type="dcterms:W3CDTF">2017-12-25T01:22:18Z</dcterms:modified>
</cp:coreProperties>
</file>