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74" r:id="rId4"/>
    <p:sldId id="269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6" d="100"/>
          <a:sy n="86" d="100"/>
        </p:scale>
        <p:origin x="606" y="9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12/3/2017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12/3/2017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top graphic" descr="Top border design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3" name="bottom graphic" descr="Bottom border design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6CEE-B5D6-4A89-BD2A-262A680DCDFC}" type="datetime1">
              <a:rPr lang="en-US" smtClean="0"/>
              <a:t>12/3/2017</a:t>
            </a:fld>
            <a:endParaRPr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7615-0278-4180-8AFD-BC62D2CECF6A}" type="datetime1">
              <a:rPr lang="en-US" smtClean="0"/>
              <a:t>12/3/2017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7A473-5176-465C-B33C-EE1948445412}" type="datetime1">
              <a:rPr lang="en-US" smtClean="0"/>
              <a:t>12/3/2017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C96-D21F-4662-A83F-4AE3B12E32C5}" type="datetime1">
              <a:rPr lang="en-US" smtClean="0"/>
              <a:t>12/3/2017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476884-D163-4E39-BB4F-927E4193916E}" type="datetime1">
              <a:rPr lang="en-US" smtClean="0"/>
              <a:t>12/3/2017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14C4-8120-493D-9813-78922CEEF157}" type="datetime1">
              <a:rPr lang="en-US" smtClean="0"/>
              <a:t>12/3/2017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5DA8-99DC-4F84-86E4-C833324B35F3}" type="datetime1">
              <a:rPr lang="en-US" smtClean="0"/>
              <a:t>12/3/2017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5363-52F4-4220-8C52-011AF13990B7}" type="datetime1">
              <a:rPr lang="en-US" smtClean="0"/>
              <a:t>12/3/2017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53D7-EAE3-4B2A-B91A-98A8D2EF10C7}" type="datetime1">
              <a:rPr lang="en-US" smtClean="0"/>
              <a:t>12/3/2017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6004-0192-4C21-8477-A17FA0A03DA1}" type="datetime1">
              <a:rPr lang="en-US" smtClean="0"/>
              <a:t>12/3/2017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 descr="Border design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5BE2-5398-4D52-B96B-C4E40A4A5F0A}" type="datetime1">
              <a:rPr lang="en-US" smtClean="0"/>
              <a:t>12/3/2017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 descr="Bottom border design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0" name="top graphic" descr="Top border design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5739A7D-1F17-482F-B1EC-0ACC24A422CF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3276600"/>
            <a:ext cx="9143998" cy="12954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They Surrounded Jesus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E60B494-8A2D-42EE-8D3A-979CE7AD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61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1" y="1524000"/>
            <a:ext cx="10972801" cy="50403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Cannot overcome, so rally allies to resist and oppose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, Matthew 26:1-5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When family opposes you,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10:34-36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When brethren forsake truth for world,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2 Tim. 4:10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When people undermine the influence of truth and of faithful brethren out of envy, and other evil motives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(Matt. 27:18)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10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B3B8A1-B522-4C43-B7D3-A5FD1DA9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12" y="1066800"/>
            <a:ext cx="4038600" cy="4800600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Jesus knows everyone who is around Him</a:t>
            </a:r>
            <a:endParaRPr lang="en-US" sz="4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Be sure our reasons are godly,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John 10:11, 27-28</a:t>
            </a:r>
          </a:p>
        </p:txBody>
      </p:sp>
      <p:pic>
        <p:nvPicPr>
          <p:cNvPr id="7" name="Content Placeholder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13F75D8D-323D-44EB-A99A-870235B2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50" y="1445632"/>
            <a:ext cx="5576888" cy="3719087"/>
          </a:xfrm>
          <a:ln>
            <a:solidFill>
              <a:schemeClr val="tx1"/>
            </a:solidFill>
          </a:ln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6BA5E40-D8F3-4775-9A97-C04AD4C6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0AEB0B-7650-4931-84D0-8A123EF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726" y="6564384"/>
            <a:ext cx="799287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84492-5302-44DA-8B3F-D520DFCA60FA}"/>
              </a:ext>
            </a:extLst>
          </p:cNvPr>
          <p:cNvSpPr txBox="1"/>
          <p:nvPr/>
        </p:nvSpPr>
        <p:spPr>
          <a:xfrm>
            <a:off x="1194594" y="5638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2:23-25</a:t>
            </a:r>
          </a:p>
        </p:txBody>
      </p:sp>
    </p:spTree>
    <p:extLst>
      <p:ext uri="{BB962C8B-B14F-4D97-AF65-F5344CB8AC3E}">
        <p14:creationId xmlns:p14="http://schemas.microsoft.com/office/powerpoint/2010/main" val="7111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45298-8664-4F94-84D5-8E99EDEB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612" y="1371600"/>
            <a:ext cx="3962400" cy="20574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Multitudes followed Jesus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B3B8A1-B522-4C43-B7D3-A5FD1DA9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7012" y="3657600"/>
            <a:ext cx="3200402" cy="12954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4:25</a:t>
            </a:r>
          </a:p>
          <a:p>
            <a:r>
              <a:rPr lang="en-US" sz="36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6:2</a:t>
            </a:r>
          </a:p>
        </p:txBody>
      </p:sp>
      <p:pic>
        <p:nvPicPr>
          <p:cNvPr id="10" name="Content Placeholder 9" descr="A person standing in front of a mountain&#10;&#10;Description generated with high confidence">
            <a:extLst>
              <a:ext uri="{FF2B5EF4-FFF2-40B4-BE49-F238E27FC236}">
                <a16:creationId xmlns:a16="http://schemas.microsoft.com/office/drawing/2014/main" id="{81E8C29D-A799-4391-BAE1-7EFE44C7C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50" y="1736676"/>
            <a:ext cx="5576888" cy="3136999"/>
          </a:xfrm>
          <a:ln>
            <a:solidFill>
              <a:schemeClr val="tx1"/>
            </a:solidFill>
          </a:ln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85425CBB-B82C-4E1E-B558-CA30C863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0C96BF9-5DFE-4E2C-B7CC-1053D91F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8852" y="6540000"/>
            <a:ext cx="849161" cy="228600"/>
          </a:xfrm>
        </p:spPr>
        <p:txBody>
          <a:bodyPr/>
          <a:lstStyle/>
          <a:p>
            <a:fld id="{DF28FB93-0A08-4E7D-8E63-9EFA29F1E093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2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B3B8A1-B522-4C43-B7D3-A5FD1DA9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412" y="914400"/>
            <a:ext cx="4114800" cy="4953000"/>
          </a:xfrm>
        </p:spPr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Compassion and teaching,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14:14; Luke 14:25-27</a:t>
            </a:r>
          </a:p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Withdrew from them,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John 6:15</a:t>
            </a:r>
          </a:p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Called together,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15:10</a:t>
            </a:r>
          </a:p>
          <a:p>
            <a:pPr marL="227013" indent="-2270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Enemies lurking,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Psalm 22:12-13</a:t>
            </a:r>
          </a:p>
        </p:txBody>
      </p:sp>
      <p:pic>
        <p:nvPicPr>
          <p:cNvPr id="7" name="Content Placeholder 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13F75D8D-323D-44EB-A99A-870235B29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250" y="1445632"/>
            <a:ext cx="5576888" cy="3719087"/>
          </a:xfrm>
          <a:ln>
            <a:solidFill>
              <a:schemeClr val="tx1"/>
            </a:solidFill>
          </a:ln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6BA5E40-D8F3-4775-9A97-C04AD4C6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0AEB0B-7650-4931-84D0-8A123EFD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726" y="6564384"/>
            <a:ext cx="799287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3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184492-5302-44DA-8B3F-D520DFCA60FA}"/>
              </a:ext>
            </a:extLst>
          </p:cNvPr>
          <p:cNvSpPr txBox="1"/>
          <p:nvPr/>
        </p:nvSpPr>
        <p:spPr>
          <a:xfrm>
            <a:off x="1194594" y="5638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10:22-26</a:t>
            </a:r>
          </a:p>
        </p:txBody>
      </p:sp>
    </p:spTree>
    <p:extLst>
      <p:ext uri="{BB962C8B-B14F-4D97-AF65-F5344CB8AC3E}">
        <p14:creationId xmlns:p14="http://schemas.microsoft.com/office/powerpoint/2010/main" val="16441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44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How we treat His word and His people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25:40, 45; Acts 9:1, 4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4232" y="1828800"/>
            <a:ext cx="11116580" cy="449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Our posture toward His word/people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John 12:48</a:t>
            </a:r>
          </a:p>
          <a:p>
            <a:pPr lvl="1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Apostles,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Matthew 10:40; John 13:20; 2 Thess. 2:15</a:t>
            </a:r>
          </a:p>
          <a:p>
            <a:pPr lvl="1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Cannot receive Jesus, but refuse His word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(Luke 6:46)</a:t>
            </a:r>
          </a:p>
          <a:p>
            <a:pPr lvl="2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With false plans of salvation</a:t>
            </a:r>
          </a:p>
          <a:p>
            <a:pPr lvl="2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With false worship, </a:t>
            </a:r>
            <a:r>
              <a:rPr lang="en-US" sz="3000" i="1" dirty="0">
                <a:latin typeface="Segoe UI" panose="020B0502040204020203" pitchFamily="34" charset="0"/>
                <a:cs typeface="Segoe UI" panose="020B0502040204020203" pitchFamily="34" charset="0"/>
              </a:rPr>
              <a:t>John 4:23-24</a:t>
            </a:r>
          </a:p>
          <a:p>
            <a:pPr lvl="2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With immoral living, </a:t>
            </a:r>
            <a:r>
              <a:rPr lang="en-US" sz="3000" i="1" dirty="0">
                <a:latin typeface="Segoe UI" panose="020B0502040204020203" pitchFamily="34" charset="0"/>
                <a:cs typeface="Segoe UI" panose="020B0502040204020203" pitchFamily="34" charset="0"/>
              </a:rPr>
              <a:t>Ephesians 5:1-7</a:t>
            </a:r>
          </a:p>
          <a:p>
            <a:pPr lvl="2"/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With false teaching, </a:t>
            </a:r>
            <a:r>
              <a:rPr lang="en-US" sz="3000" i="1" dirty="0">
                <a:latin typeface="Segoe UI" panose="020B0502040204020203" pitchFamily="34" charset="0"/>
                <a:cs typeface="Segoe UI" panose="020B0502040204020203" pitchFamily="34" charset="0"/>
              </a:rPr>
              <a:t>2 John 9</a:t>
            </a:r>
          </a:p>
          <a:p>
            <a:pPr lvl="1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Love Jesus by caring for His sheep, </a:t>
            </a:r>
            <a:r>
              <a:rPr lang="en-US" sz="3200" i="1" dirty="0">
                <a:latin typeface="Segoe UI" panose="020B0502040204020203" pitchFamily="34" charset="0"/>
                <a:cs typeface="Segoe UI" panose="020B0502040204020203" pitchFamily="34" charset="0"/>
              </a:rPr>
              <a:t>John 21:15-17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286000"/>
            <a:ext cx="10972800" cy="297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He has words of eternal life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John 6:66-69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Compelled by faith to surround Jesus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Compelled by merciful forgiveness,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Luke15:1-2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Surround Him without distraction,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Luke 10:38-42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5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67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438400"/>
            <a:ext cx="10972800" cy="167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Want to be blessed by Him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Want to be like Him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Luke 6:17-19, 40</a:t>
            </a:r>
            <a:endParaRPr lang="en-US" sz="36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2286000"/>
            <a:ext cx="10972800" cy="228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Selfish expectations of personal benefit</a:t>
            </a:r>
            <a:endParaRPr lang="en-US" sz="4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Personal advantage,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John 6:25-26 (70-71)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Felix was of this sort,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24:25-27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524000"/>
            <a:ext cx="10972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Disagree, and want to expose Him as false, and discourage others</a:t>
            </a:r>
            <a:endParaRPr lang="en-US" sz="4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Testing, not seeking truth,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Luke 11:29, 53-54; Matthew 22:34-36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Stephen’s opponents,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Acts 6:8-15, 54-59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Paul’s opponents,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Acts 14:19-20 (2 Cor. 11:24-26)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Jesus’ arrest, </a:t>
            </a:r>
            <a:r>
              <a:rPr lang="en-US" sz="3400" i="1" dirty="0">
                <a:latin typeface="Segoe UI" panose="020B0502040204020203" pitchFamily="34" charset="0"/>
                <a:cs typeface="Segoe UI" panose="020B0502040204020203" pitchFamily="34" charset="0"/>
              </a:rPr>
              <a:t>John 18:3-8, 12-14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Fighting against God,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Acts 5:38-39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8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228600"/>
            <a:ext cx="10493682" cy="137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Why Do People Surround Jesus?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905000"/>
            <a:ext cx="109728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Cannot overcome, so they rally allies to resist and oppose</a:t>
            </a:r>
            <a:r>
              <a:rPr lang="en-US" sz="4000" i="1" dirty="0">
                <a:latin typeface="Segoe UI" panose="020B0502040204020203" pitchFamily="34" charset="0"/>
                <a:cs typeface="Segoe UI" panose="020B0502040204020203" pitchFamily="34" charset="0"/>
              </a:rPr>
              <a:t>, Matthew 26:1-5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The devil’s work, </a:t>
            </a: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Revelation 12:7-8, 12-13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Devil’s servants appear righteous as they resist Jesus, His truth and His faithful ones,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i="1" dirty="0">
                <a:latin typeface="Segoe UI" panose="020B0502040204020203" pitchFamily="34" charset="0"/>
                <a:cs typeface="Segoe UI" panose="020B0502040204020203" pitchFamily="34" charset="0"/>
              </a:rPr>
              <a:t>2 Corinthians 11:12-15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0DCF4E4B-332A-4DF4-B9DC-47BF11B8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2" y="6400800"/>
            <a:ext cx="313420" cy="39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02A99-04E1-40AB-885E-77CD413F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694" y="6564384"/>
            <a:ext cx="936319" cy="228600"/>
          </a:xfrm>
        </p:spPr>
        <p:txBody>
          <a:bodyPr vert="horz" lIns="91440" tIns="45720" rIns="91440" bIns="45720" rtlCol="0" anchor="ctr"/>
          <a:lstStyle/>
          <a:p>
            <a:fld id="{DF28FB93-0A08-4E7D-8E63-9EFA29F1E093}" type="slidenum"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pPr/>
              <a:t>9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riped black border presentation (widescreen).potx" id="{96522838-024F-4A04-A543-9EF396F770C0}" vid="{BD969DAD-256A-4182-ABA2-1577ED7D3144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85</TotalTime>
  <Words>395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Euphemia</vt:lpstr>
      <vt:lpstr>Segoe UI</vt:lpstr>
      <vt:lpstr>Segoe UI Semibold</vt:lpstr>
      <vt:lpstr>Striped Border 16x9</vt:lpstr>
      <vt:lpstr>They Surrounded Jesus</vt:lpstr>
      <vt:lpstr>Multitudes followed Jesus</vt:lpstr>
      <vt:lpstr>PowerPoint Presentation</vt:lpstr>
      <vt:lpstr>How we treat His word and His people Matthew 25:40, 45; Acts 9:1, 4</vt:lpstr>
      <vt:lpstr>Why Do People Surround Jesus?</vt:lpstr>
      <vt:lpstr>Why Do People Surround Jesus?</vt:lpstr>
      <vt:lpstr>Why Do People Surround Jesus?</vt:lpstr>
      <vt:lpstr>Why Do People Surround Jesus?</vt:lpstr>
      <vt:lpstr>Why Do People Surround Jesus?</vt:lpstr>
      <vt:lpstr>Why Do People Surround Jesus?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They Surrounded Jesus</dc:title>
  <dc:creator>Joe R Price</dc:creator>
  <cp:lastModifiedBy>Joe R Price</cp:lastModifiedBy>
  <cp:revision>28</cp:revision>
  <dcterms:created xsi:type="dcterms:W3CDTF">2017-12-01T18:56:04Z</dcterms:created>
  <dcterms:modified xsi:type="dcterms:W3CDTF">2017-12-03T14:36:09Z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