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97673-2BED-4240-95EE-25457E4353AC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1FFD9-F3CB-48CC-9DE4-2014FBCBA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93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E2781-EF18-4622-A12A-EB38347C9FF8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853C-8DDA-4D1E-93FC-8F1E054DD2E8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8BC3-CFFD-4EA3-9D08-D639555482DD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E81E-8B9A-4224-BBBC-515C9A4E73B0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93A9-9C0C-4281-AEA9-75AAF7D15048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D166D-1F97-4419-A459-362E56035D76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AF22-8FA0-490B-9E5F-5B59271AC2EA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A2FD-3983-4054-B947-BD5D97EF7024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E16B-CD4A-445D-8625-D3C222C0BCFC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F79-E7EC-4718-8184-91E0A1761FF0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719-E6FB-4E6A-8979-B43CF9F25A8B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186C-9E94-42D3-9A0D-AC88ACE0F277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477E-D819-4213-A093-1F87A6FD3FBD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868F-0616-4C7E-B4CE-16BCA5D99163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9A94D-5286-469B-9DB2-1988E76F929A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A934-5C90-4C72-9872-787E6CED6936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BFCE2-7175-41EC-85E1-D87C2D2791B3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EE39FA-507D-416B-84AF-F6695517045C}" type="datetime1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circle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">
              <a:srgbClr val="0070C0"/>
            </a:gs>
            <a:gs pos="18000">
              <a:srgbClr val="00206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BC3D-0FBE-4F2F-B58D-EBDBDF4D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970" y="1053179"/>
            <a:ext cx="5691641" cy="860028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Emergency Alert</a:t>
            </a:r>
          </a:p>
        </p:txBody>
      </p:sp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7CBCBC0-1DE2-47FE-9C43-55835D0763D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813" b="10813"/>
          <a:stretch>
            <a:fillRect/>
          </a:stretch>
        </p:blipFill>
        <p:spPr>
          <a:xfrm>
            <a:off x="194628" y="134052"/>
            <a:ext cx="4729064" cy="658989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20239-F814-4B05-AE20-CA2922539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50969" y="2064377"/>
            <a:ext cx="5691641" cy="3334043"/>
          </a:xfrm>
        </p:spPr>
        <p:txBody>
          <a:bodyPr>
            <a:noAutofit/>
          </a:bodyPr>
          <a:lstStyle/>
          <a:p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BALLISTIC MISSLE THREAT INBOUND TO HAWAII. SEEK IMMEDIATE SHELTER. THIS IS NOT A DRILL.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E206CCC7-0385-4E1D-B1A3-CACC1778E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229" y="629596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2357407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">
              <a:srgbClr val="0070C0"/>
            </a:gs>
            <a:gs pos="15000">
              <a:srgbClr val="00206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andglass, object, indoor&#10;&#10;Description generated with very high confidence">
            <a:extLst>
              <a:ext uri="{FF2B5EF4-FFF2-40B4-BE49-F238E27FC236}">
                <a16:creationId xmlns:a16="http://schemas.microsoft.com/office/drawing/2014/main" id="{E5174983-20BD-431E-99A7-672155DE4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B825D20-258A-496A-ADE6-437D9002EC9E}"/>
              </a:ext>
            </a:extLst>
          </p:cNvPr>
          <p:cNvSpPr/>
          <p:nvPr/>
        </p:nvSpPr>
        <p:spPr>
          <a:xfrm>
            <a:off x="3117056" y="5578475"/>
            <a:ext cx="5957887" cy="12795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87911C-BAEB-433D-AA31-78E58EB9E772}"/>
              </a:ext>
            </a:extLst>
          </p:cNvPr>
          <p:cNvSpPr/>
          <p:nvPr/>
        </p:nvSpPr>
        <p:spPr>
          <a:xfrm>
            <a:off x="7829550" y="5329238"/>
            <a:ext cx="1085850" cy="2492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FB734951-FFE4-477D-ABB8-024112485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14" y="62484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A9EFAE-508E-4C59-A365-D71034EEABD5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507743775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rgbClr val="0070C0"/>
            </a:gs>
            <a:gs pos="15000">
              <a:srgbClr val="00206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0FE681-1E05-478A-89DC-5F7AB37CFD7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E2F21DC-5F0E-42CF-B89C-C1E25E175CB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CFC2FED0-2532-4D61-94E7-4988AEAB5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1" y="629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9180A7-D8B5-4477-AA09-0FE3D694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56" y="1548859"/>
            <a:ext cx="4098535" cy="3198892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If this had been an actual emergency...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F7A49-1F8F-4155-AB98-486BF1253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783" y="422031"/>
            <a:ext cx="7391161" cy="4983389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What would you do?</a:t>
            </a:r>
          </a:p>
          <a:p>
            <a:pPr>
              <a:spcBef>
                <a:spcPts val="3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Where would you go?</a:t>
            </a:r>
          </a:p>
          <a:p>
            <a:pPr>
              <a:spcBef>
                <a:spcPts val="3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Would you be ready?</a:t>
            </a:r>
          </a:p>
          <a:p>
            <a:pPr marL="688975" lvl="1" indent="-295275">
              <a:spcBef>
                <a:spcPts val="3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Israel, </a:t>
            </a:r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Hosea 10:8</a:t>
            </a:r>
          </a:p>
          <a:p>
            <a:pPr marL="688975" lvl="1" indent="-295275">
              <a:spcBef>
                <a:spcPts val="3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Jerusalem, </a:t>
            </a:r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Luke 23:28-31</a:t>
            </a:r>
          </a:p>
          <a:p>
            <a:pPr marL="688975" lvl="1" indent="-295275">
              <a:spcBef>
                <a:spcPts val="3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Persecutors, </a:t>
            </a:r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Rev. 6:15-16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853830-C6C6-474D-8BD9-1878FD6D0889}"/>
              </a:ext>
            </a:extLst>
          </p:cNvPr>
          <p:cNvSpPr txBox="1"/>
          <p:nvPr/>
        </p:nvSpPr>
        <p:spPr>
          <a:xfrm>
            <a:off x="1181699" y="5405420"/>
            <a:ext cx="97788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“For the great day of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wrath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has come, and who is able to stand?” (Revelation 6:17)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23D29-73A9-4521-80A0-BF86D375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0524" y="6342949"/>
            <a:ext cx="1142245" cy="427982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8649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656" y="1497636"/>
            <a:ext cx="4592900" cy="3862728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Great Day of His Wrath</a:t>
            </a: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2 Peter 3:10-14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8739" y="685800"/>
            <a:ext cx="5586078" cy="54102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Will come without warning,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10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Cataclysmic, complete destruction,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10, 11, 12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Prompts holiness and godliness,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11,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5199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550" y="1388580"/>
            <a:ext cx="4592900" cy="4080839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nature of judgment</a:t>
            </a: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24:36-44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9592" y="977386"/>
            <a:ext cx="5744372" cy="490322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decision,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36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Unexpected,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37-39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Sudden, no escape, </a:t>
            </a:r>
            <a:b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40-41; Lk. 17:32-37</a:t>
            </a:r>
          </a:p>
          <a:p>
            <a:pPr marL="692150" lvl="1" indent="-346075"/>
            <a:r>
              <a:rPr lang="en-US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Get ready, </a:t>
            </a: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42-44</a:t>
            </a:r>
          </a:p>
          <a:p>
            <a:pPr marL="692150" lvl="1" indent="-346075"/>
            <a:r>
              <a:rPr lang="en-US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Stay ready, </a:t>
            </a: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45-51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4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8750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434" y="504857"/>
            <a:ext cx="4592900" cy="5836512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Are you Ready</a:t>
            </a:r>
            <a:b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for the Judgment Day?</a:t>
            </a: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</a:t>
            </a:r>
            <a:br>
              <a:rPr lang="en-US" sz="44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5:1-11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9391" y="793494"/>
            <a:ext cx="6069175" cy="527101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Yes, if a Christian,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1-5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Yes, if you’re a watchful Christian, </a:t>
            </a:r>
            <a:r>
              <a:rPr lang="en-US" sz="4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6-8</a:t>
            </a:r>
          </a:p>
          <a:p>
            <a:pPr marL="685800" lvl="1" indent="-342900"/>
            <a:r>
              <a:rPr lang="en-US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Remember why Jesus died, </a:t>
            </a: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9-10</a:t>
            </a:r>
          </a:p>
          <a:p>
            <a:pPr marL="685800" lvl="1" indent="-342900"/>
            <a:r>
              <a:rPr lang="en-US" sz="3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prepared are comforted, </a:t>
            </a:r>
            <a:r>
              <a:rPr lang="en-US" sz="37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v.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5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57815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046" y="738237"/>
            <a:ext cx="4592900" cy="5381526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Now is the Day of Salvation</a:t>
            </a:r>
            <a:br>
              <a:rPr lang="en-US" sz="32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1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6:2 2 Peter 3:11-14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2" y="793494"/>
            <a:ext cx="5668612" cy="527101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To become a Christian</a:t>
            </a:r>
          </a:p>
          <a:p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To be a watchful Christian</a:t>
            </a:r>
            <a:endParaRPr lang="en-US" sz="4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To remember Jesus died to save you</a:t>
            </a:r>
            <a:endParaRPr lang="en-US" sz="40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To look for eternal comfort</a:t>
            </a:r>
            <a:endParaRPr lang="en-US" sz="40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6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259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0070C0"/>
            </a:gs>
            <a:gs pos="22000">
              <a:srgbClr val="00206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" name="Group 70">
            <a:extLst>
              <a:ext uri="{FF2B5EF4-FFF2-40B4-BE49-F238E27FC236}">
                <a16:creationId xmlns:a16="http://schemas.microsoft.com/office/drawing/2014/main" id="{12D8CD66-6E34-4232-868C-F61EC84AFC0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A1EDB24-D25E-4498-9742-07355DA2B191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E5C3020-0F81-4919-9D1F-B6ED9A835366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3ECD783-8E88-4D10-99BD-C579F0CA2AD4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29EDE005-2618-4634-B693-DAB7F6013857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4252634-CD2F-416D-80D4-1C184472B07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01867-05D6-40BD-BDCA-C04119889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089" y="1350498"/>
            <a:ext cx="3187873" cy="233250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FALSE ALARM!</a:t>
            </a:r>
          </a:p>
        </p:txBody>
      </p:sp>
      <p:pic>
        <p:nvPicPr>
          <p:cNvPr id="15" name="Picture Placeholder 1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B31967C-0803-4B67-BFC5-785B7D03EEE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174" r="13174"/>
          <a:stretch>
            <a:fillRect/>
          </a:stretch>
        </p:blipFill>
        <p:spPr>
          <a:xfrm>
            <a:off x="407173" y="417004"/>
            <a:ext cx="7510660" cy="5736126"/>
          </a:xfrm>
        </p:spPr>
      </p:pic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A900B48B-94A5-49DF-8FE6-EB28BCD1A353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7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7" name="Picture 36" descr="A close up of a logo&#10;&#10;Description generated with high confidence">
            <a:extLst>
              <a:ext uri="{FF2B5EF4-FFF2-40B4-BE49-F238E27FC236}">
                <a16:creationId xmlns:a16="http://schemas.microsoft.com/office/drawing/2014/main" id="{CA11A1B6-43D0-4B73-85B2-1D8F756C2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1" y="629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3679285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192" y="1580295"/>
            <a:ext cx="4592900" cy="3697409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If this had been The end of the world…</a:t>
            </a:r>
            <a:endParaRPr lang="en-US" sz="4800" i="1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5510" y="1610063"/>
            <a:ext cx="5312537" cy="3628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No place</a:t>
            </a:r>
            <a:b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to hide!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(Revelation 6:16-17)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8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4444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81BBDC9-2DC6-4959-AC3D-49A5DCB05D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4BB55-8517-4CFE-9389-81D0E6F81F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3F7C935-E41E-4E8D-91DF-D3BAB9521DF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45" y="4435646"/>
            <a:ext cx="1419541" cy="1660354"/>
            <a:chOff x="10292292" y="2963333"/>
            <a:chExt cx="1896535" cy="22182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FB64230-1B44-4C76-9885-0BBE5C736CC8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3F7F181-4FFE-4F8E-A3D0-1A8ECDEFFB37}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190344"/>
              <a:ext cx="1896535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66495D-EC57-44E4-8DED-0DC2E07AA2F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E0DA2F2-D672-4417-8072-9ED4FA5CC59F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0E8BACB-AEC7-46A5-A3AD-4D1BBE8715B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8452CCF-4A27-488A-AAF4-424933CFC9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4212" y="0"/>
            <a:ext cx="465734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generated with high confidence">
            <a:extLst>
              <a:ext uri="{FF2B5EF4-FFF2-40B4-BE49-F238E27FC236}">
                <a16:creationId xmlns:a16="http://schemas.microsoft.com/office/drawing/2014/main" id="{95B8FEBE-FE17-438A-AF2F-409D9A71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51" y="623660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2AD51B-8831-472F-8B48-65D368C1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434" y="1133705"/>
            <a:ext cx="4592900" cy="4590585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This </a:t>
            </a: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is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Your Warning.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This is </a:t>
            </a: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not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 a drill. </a:t>
            </a:r>
            <a:endParaRPr lang="en-US" sz="6000" i="1" cap="sm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92903-6C8D-4B4B-8242-BECCACE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5510" y="1300100"/>
            <a:ext cx="5312537" cy="42577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Seek immediate shelter in Christ.</a:t>
            </a:r>
            <a:endParaRPr lang="en-US" sz="4000" b="1" i="1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B30AA-341F-44D7-9E86-0A71801D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3BB4A411-A6FC-4DF6-901A-6CAF7F86FA8F}"/>
              </a:ext>
            </a:extLst>
          </p:cNvPr>
          <p:cNvSpPr txBox="1">
            <a:spLocks/>
          </p:cNvSpPr>
          <p:nvPr/>
        </p:nvSpPr>
        <p:spPr>
          <a:xfrm>
            <a:off x="10960524" y="6342949"/>
            <a:ext cx="1142245" cy="427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32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/>
              <a:t>9</a:t>
            </a:fld>
            <a:endParaRPr lang="en-US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4515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157</TotalTime>
  <Words>239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Segoe UI</vt:lpstr>
      <vt:lpstr>Segoe UI Semibold</vt:lpstr>
      <vt:lpstr>Wingdings 3</vt:lpstr>
      <vt:lpstr>Slice</vt:lpstr>
      <vt:lpstr>Emergency Alert</vt:lpstr>
      <vt:lpstr>If this had been an actual emergency...</vt:lpstr>
      <vt:lpstr>The Great Day of His Wrath  2 Peter 3:10-14</vt:lpstr>
      <vt:lpstr>The nature of judgment  Matthew 24:36-44</vt:lpstr>
      <vt:lpstr>Are you Ready for the Judgment Day?  1 Thessalonians 5:1-11</vt:lpstr>
      <vt:lpstr>Now is the Day of Salvation   2 Corinthians 6:2 2 Peter 3:11-14</vt:lpstr>
      <vt:lpstr>PowerPoint Presentation</vt:lpstr>
      <vt:lpstr>If this had been The end of the world…</vt:lpstr>
      <vt:lpstr>This is Your Warning. This is not a drill.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Alert!</dc:title>
  <dc:creator>Joe R Price</dc:creator>
  <cp:lastModifiedBy>Joe R Price</cp:lastModifiedBy>
  <cp:revision>31</cp:revision>
  <dcterms:created xsi:type="dcterms:W3CDTF">2018-01-13T19:23:55Z</dcterms:created>
  <dcterms:modified xsi:type="dcterms:W3CDTF">2018-01-14T14:25:37Z</dcterms:modified>
</cp:coreProperties>
</file>