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8" r:id="rId5"/>
    <p:sldId id="258" r:id="rId6"/>
    <p:sldId id="259" r:id="rId7"/>
    <p:sldId id="260" r:id="rId8"/>
    <p:sldId id="261" r:id="rId9"/>
    <p:sldId id="263" r:id="rId10"/>
    <p:sldId id="264" r:id="rId11"/>
    <p:sldId id="269" r:id="rId12"/>
    <p:sldId id="265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1818"/>
    <a:srgbClr val="464CD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97"/>
  </p:normalViewPr>
  <p:slideViewPr>
    <p:cSldViewPr snapToGrid="0" snapToObjects="1">
      <p:cViewPr varScale="1">
        <p:scale>
          <a:sx n="66" d="100"/>
          <a:sy n="66" d="100"/>
        </p:scale>
        <p:origin x="-96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394639"/>
      </p:ext>
    </p:extLst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1268976"/>
      </p:ext>
    </p:extLst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5517341"/>
      </p:ext>
    </p:extLst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2219491"/>
      </p:ext>
    </p:extLst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5061548"/>
      </p:ext>
    </p:extLst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3499692"/>
      </p:ext>
    </p:extLst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540062"/>
      </p:ext>
    </p:extLst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8860205"/>
      </p:ext>
    </p:extLst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5997059"/>
      </p:ext>
    </p:extLst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9482270"/>
      </p:ext>
    </p:extLst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8829790"/>
      </p:ext>
    </p:extLst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56531-D8DC-404B-AAB2-2F7E35543CE6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EB03F-0F47-1B46-8DF2-C1D78744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977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britsimonsays.com/wp-content/uploads/2014/10/JobSites.Feat_1.jp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4301" y="3011123"/>
            <a:ext cx="9708630" cy="2700129"/>
          </a:xfrm>
          <a:effectLst>
            <a:outerShdw blurRad="228600" dist="38100" algn="l" rotWithShape="0">
              <a:schemeClr val="accent1">
                <a:alpha val="37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11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BwSymbol" pitchFamily="18" charset="0"/>
                <a:ea typeface="Bell MT" charset="0"/>
                <a:cs typeface="Bell MT" charset="0"/>
              </a:rPr>
              <a:t>Wanted: </a:t>
            </a:r>
            <a:br>
              <a:rPr lang="en-US" sz="11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BwSymbol" pitchFamily="18" charset="0"/>
                <a:ea typeface="Bell MT" charset="0"/>
                <a:cs typeface="Bell MT" charset="0"/>
              </a:rPr>
            </a:br>
            <a:r>
              <a:rPr lang="en-US" sz="11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BwSymbol" pitchFamily="18" charset="0"/>
                <a:ea typeface="Bell MT" charset="0"/>
                <a:cs typeface="Bell MT" charset="0"/>
              </a:rPr>
              <a:t>Full Time Christian</a:t>
            </a:r>
            <a:endParaRPr lang="en-US" sz="11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BwSymbol" pitchFamily="18" charset="0"/>
              <a:ea typeface="Bell MT" charset="0"/>
              <a:cs typeface="Bell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2384255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with Boss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85764" cy="475528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3200" dirty="0" smtClean="0"/>
              <a:t>Respect, and Appreciate our Spiritual Boss for who He is, Gen. 1:1</a:t>
            </a:r>
          </a:p>
          <a:p>
            <a:endParaRPr lang="en-US" sz="3200" dirty="0" smtClean="0"/>
          </a:p>
          <a:p>
            <a:r>
              <a:rPr lang="en-US" sz="3200" dirty="0" smtClean="0"/>
              <a:t>Understand what He has done for His ‘company’, Acts 20:28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56748251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with Co-Workers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Help ‘Co-Workers’ as they need it: Prayer, Conversation, Phone Call, Card, Meals, Etc., Eph. 4:28; Gal. 6:2; Jn. 15:12</a:t>
            </a:r>
          </a:p>
          <a:p>
            <a:endParaRPr lang="en-US" sz="3200" dirty="0" smtClean="0"/>
          </a:p>
          <a:p>
            <a:r>
              <a:rPr lang="en-US" sz="3200" dirty="0" smtClean="0"/>
              <a:t>Just as Co-Workers have issues, so do saints…</a:t>
            </a:r>
          </a:p>
          <a:p>
            <a:endParaRPr lang="en-US" sz="3200" dirty="0" smtClean="0"/>
          </a:p>
          <a:p>
            <a:r>
              <a:rPr lang="en-US" sz="3200" dirty="0" smtClean="0"/>
              <a:t>When issues arise, it is imperative that we go back to Scripture and demonstrate love</a:t>
            </a:r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Retirement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Working for God’s Company, you will receive a generous retirement plan! </a:t>
            </a:r>
          </a:p>
          <a:p>
            <a:endParaRPr lang="en-US" sz="3200" dirty="0" smtClean="0"/>
          </a:p>
          <a:p>
            <a:r>
              <a:rPr lang="en-US" sz="3200" dirty="0" smtClean="0"/>
              <a:t>This retirement plan can only be found through this one ‘company’ (Church)</a:t>
            </a:r>
          </a:p>
          <a:p>
            <a:endParaRPr lang="en-US" sz="3200" dirty="0" smtClean="0"/>
          </a:p>
          <a:p>
            <a:r>
              <a:rPr lang="en-US" sz="3200" dirty="0" smtClean="0"/>
              <a:t>Matt. 5:10-12; Rev. 22:12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75885094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/>
              <a:t>Working for God</a:t>
            </a:r>
            <a:endParaRPr lang="en-US" sz="3200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Receive Salary / Benefits</a:t>
            </a:r>
          </a:p>
          <a:p>
            <a:endParaRPr lang="en-US" dirty="0" smtClean="0"/>
          </a:p>
          <a:p>
            <a:r>
              <a:rPr lang="en-US" dirty="0" smtClean="0"/>
              <a:t>Generous Retirement Plan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/>
              <a:t>Working for Satan</a:t>
            </a:r>
            <a:endParaRPr lang="en-US" sz="3200" u="sn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Temporary Salary / Benefits</a:t>
            </a:r>
          </a:p>
          <a:p>
            <a:endParaRPr lang="en-US" dirty="0" smtClean="0"/>
          </a:p>
          <a:p>
            <a:r>
              <a:rPr lang="en-US" dirty="0" smtClean="0"/>
              <a:t>No Retirement Plan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19539" y="5473850"/>
            <a:ext cx="8756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askerville Old Face" pitchFamily="18" charset="0"/>
              </a:rPr>
              <a:t>Which boss are you working for?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90109" y="4765964"/>
            <a:ext cx="2964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askerville Old Face" pitchFamily="18" charset="0"/>
              </a:rPr>
              <a:t>Romans 6:16</a:t>
            </a:r>
            <a:endParaRPr lang="en-US" sz="40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8438235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Aspects of a Job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 dirty="0" smtClean="0"/>
              <a:t>Salary / Wage / Compensation / Benefits</a:t>
            </a:r>
          </a:p>
          <a:p>
            <a:r>
              <a:rPr lang="en-US" sz="3600" dirty="0" smtClean="0"/>
              <a:t>Job security / No Lay-Offs</a:t>
            </a:r>
          </a:p>
          <a:p>
            <a:r>
              <a:rPr lang="en-US" sz="3600" dirty="0" smtClean="0"/>
              <a:t>Vacation Time </a:t>
            </a:r>
          </a:p>
          <a:p>
            <a:r>
              <a:rPr lang="en-US" sz="3600" dirty="0" smtClean="0"/>
              <a:t>Breaks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600" dirty="0" smtClean="0"/>
              <a:t>Co-workers</a:t>
            </a:r>
          </a:p>
          <a:p>
            <a:r>
              <a:rPr lang="en-US" sz="3600" dirty="0" smtClean="0"/>
              <a:t>Relation to boss or manager </a:t>
            </a:r>
          </a:p>
          <a:p>
            <a:r>
              <a:rPr lang="en-US" sz="3600" dirty="0" smtClean="0"/>
              <a:t>Retirement plan</a:t>
            </a:r>
          </a:p>
          <a:p>
            <a:endParaRPr lang="en-US" dirty="0"/>
          </a:p>
        </p:txBody>
      </p:sp>
      <p:pic>
        <p:nvPicPr>
          <p:cNvPr id="11272" name="Picture 8" descr="Find a job in the US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-8805863"/>
            <a:ext cx="3790950" cy="1962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91096510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In this job, you will be expected to:</a:t>
            </a:r>
          </a:p>
          <a:p>
            <a:endParaRPr lang="en-US" dirty="0" smtClean="0"/>
          </a:p>
          <a:p>
            <a:pPr lvl="1"/>
            <a:r>
              <a:rPr lang="en-US" sz="3000" dirty="0" smtClean="0"/>
              <a:t>Follow orders of the boss, John 14:15</a:t>
            </a:r>
          </a:p>
          <a:p>
            <a:pPr lvl="1"/>
            <a:endParaRPr lang="en-US" sz="3000" dirty="0" smtClean="0"/>
          </a:p>
          <a:p>
            <a:pPr lvl="1"/>
            <a:r>
              <a:rPr lang="en-US" sz="3000" dirty="0" smtClean="0"/>
              <a:t>Grow on a daily basis, 2 Peter 3:18</a:t>
            </a:r>
          </a:p>
          <a:p>
            <a:pPr lvl="1"/>
            <a:endParaRPr lang="en-US" sz="3000" dirty="0" smtClean="0"/>
          </a:p>
          <a:p>
            <a:pPr lvl="1"/>
            <a:r>
              <a:rPr lang="en-US" sz="3000" dirty="0" smtClean="0"/>
              <a:t>Encourage and help other employees, Gal. 6:1-2; John 15:12</a:t>
            </a:r>
          </a:p>
          <a:p>
            <a:pPr lvl="1"/>
            <a:endParaRPr lang="en-US" sz="3000" dirty="0" smtClean="0"/>
          </a:p>
          <a:p>
            <a:pPr lvl="1"/>
            <a:r>
              <a:rPr lang="en-US" sz="3000" dirty="0" smtClean="0"/>
              <a:t>Pray, Romans 12:12; Phil. 4:6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825383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u="sng" dirty="0" smtClean="0"/>
              <a:t>In this job, you will be expected to:</a:t>
            </a:r>
          </a:p>
          <a:p>
            <a:endParaRPr lang="en-US" sz="3600" dirty="0" smtClean="0"/>
          </a:p>
          <a:p>
            <a:pPr lvl="1"/>
            <a:r>
              <a:rPr lang="en-US" sz="3200" dirty="0" smtClean="0"/>
              <a:t>Examine yourself daily, 2 Cor. 13:5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Lead as the Lord has blessed you, Eph. 2:10; Rom. 12:3-8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Abstain from sin (violation against the boss), Is.59:2; Col.3:5-6</a:t>
            </a:r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Boss looking for?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pPr algn="ctr">
              <a:buNone/>
            </a:pPr>
            <a:r>
              <a:rPr lang="en-US" sz="4000" u="sng" dirty="0" smtClean="0"/>
              <a:t>Christ (Our spiritual boss) is looking for any human willing to:</a:t>
            </a:r>
          </a:p>
          <a:p>
            <a:pPr>
              <a:buNone/>
            </a:pPr>
            <a:endParaRPr lang="en-US" sz="1600" u="sng" dirty="0" smtClean="0"/>
          </a:p>
          <a:p>
            <a:r>
              <a:rPr lang="en-US" sz="3600" dirty="0" smtClean="0"/>
              <a:t>Follow Him, Matt. 16:24; 4:18-20</a:t>
            </a:r>
          </a:p>
          <a:p>
            <a:r>
              <a:rPr lang="en-US" sz="3600" dirty="0" smtClean="0"/>
              <a:t>Love Him, John 14:15; Luke 6:46; Matt. 22:37</a:t>
            </a:r>
          </a:p>
          <a:p>
            <a:r>
              <a:rPr lang="en-US" sz="3600" dirty="0" smtClean="0"/>
              <a:t>Obey Him, Jer. 7:23; Rom. 6:17</a:t>
            </a:r>
          </a:p>
          <a:p>
            <a:r>
              <a:rPr lang="en-US" sz="3600" dirty="0" smtClean="0"/>
              <a:t> Turn / Lead others to Him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2671126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 Education requirement, Acts 8:26-38</a:t>
            </a:r>
          </a:p>
          <a:p>
            <a:endParaRPr lang="en-US" sz="3200" dirty="0" smtClean="0"/>
          </a:p>
          <a:p>
            <a:r>
              <a:rPr lang="en-US" sz="3200" dirty="0" smtClean="0"/>
              <a:t>No Experience needed</a:t>
            </a:r>
          </a:p>
          <a:p>
            <a:endParaRPr lang="en-US" sz="3200" dirty="0" smtClean="0"/>
          </a:p>
          <a:p>
            <a:r>
              <a:rPr lang="en-US" sz="3200" dirty="0" smtClean="0"/>
              <a:t> Just an avid desire to serve God, Gal. 1:10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390949185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and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Longer / more healthy life </a:t>
            </a:r>
          </a:p>
          <a:p>
            <a:pPr lvl="1"/>
            <a:r>
              <a:rPr lang="en-US" sz="2800" dirty="0" smtClean="0"/>
              <a:t>No tobacco consumption, the concept of moderation, etc.</a:t>
            </a:r>
          </a:p>
          <a:p>
            <a:pPr lvl="1">
              <a:buNone/>
            </a:pPr>
            <a:endParaRPr lang="en-US" sz="2800" dirty="0" smtClean="0"/>
          </a:p>
          <a:p>
            <a:r>
              <a:rPr lang="en-US" sz="3200" dirty="0" smtClean="0"/>
              <a:t>Benefit of living a ‘good’ life filled with smart decisions</a:t>
            </a:r>
          </a:p>
          <a:p>
            <a:pPr lvl="1"/>
            <a:r>
              <a:rPr lang="en-US" sz="2800" dirty="0" smtClean="0"/>
              <a:t>No alcohol consumption, Proverbs 23:29-35</a:t>
            </a:r>
          </a:p>
          <a:p>
            <a:pPr lvl="1"/>
            <a:endParaRPr lang="en-US" sz="2800" dirty="0" smtClean="0"/>
          </a:p>
          <a:p>
            <a:r>
              <a:rPr lang="en-US" sz="3200" dirty="0" smtClean="0"/>
              <a:t>Good name / reputation, </a:t>
            </a:r>
            <a:r>
              <a:rPr lang="en-US" sz="3200" dirty="0" err="1" smtClean="0"/>
              <a:t>Ecc</a:t>
            </a:r>
            <a:r>
              <a:rPr lang="en-US" sz="3200" dirty="0" smtClean="0"/>
              <a:t>. 7:1</a:t>
            </a:r>
          </a:p>
          <a:p>
            <a:endParaRPr lang="en-US" sz="3200" dirty="0" smtClean="0"/>
          </a:p>
          <a:p>
            <a:r>
              <a:rPr lang="en-US" sz="3200" dirty="0" smtClean="0"/>
              <a:t>Good and clear conscience, 2 Tim. 1:3; 1 Pet. 3:16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75971053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Security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God (the boss) will never “fire” you!</a:t>
            </a:r>
          </a:p>
          <a:p>
            <a:pPr lvl="1"/>
            <a:r>
              <a:rPr lang="en-US" sz="3200" dirty="0" smtClean="0"/>
              <a:t>Deut. 31:6; Heb. 13:5</a:t>
            </a:r>
          </a:p>
          <a:p>
            <a:pPr lvl="1"/>
            <a:endParaRPr lang="en-US" sz="3200" dirty="0" smtClean="0"/>
          </a:p>
          <a:p>
            <a:r>
              <a:rPr lang="en-US" sz="3600" dirty="0" smtClean="0"/>
              <a:t>The only way out is if you quit, this implies we can stumble!</a:t>
            </a:r>
          </a:p>
          <a:p>
            <a:endParaRPr lang="en-US" sz="3600" dirty="0" smtClean="0"/>
          </a:p>
          <a:p>
            <a:r>
              <a:rPr lang="en-US" sz="3600" dirty="0" smtClean="0"/>
              <a:t>We must remain strong in the faith</a:t>
            </a:r>
          </a:p>
          <a:p>
            <a:pPr lvl="1"/>
            <a:r>
              <a:rPr lang="en-US" sz="3200" dirty="0" smtClean="0"/>
              <a:t>1 Cor. 16:13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0505852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Vacation Time and Break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We should never go on break from our job (being a Christian)</a:t>
            </a:r>
          </a:p>
          <a:p>
            <a:endParaRPr lang="en-US" sz="3600" dirty="0" smtClean="0"/>
          </a:p>
          <a:p>
            <a:r>
              <a:rPr lang="en-US" sz="3600" dirty="0" smtClean="0"/>
              <a:t>No one will ‘cover your shift’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2158588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497</Words>
  <Application>Microsoft Office PowerPoint</Application>
  <PresentationFormat>Custom</PresentationFormat>
  <Paragraphs>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Wanted:  Full Time Christian</vt:lpstr>
      <vt:lpstr>Aspects of a Job</vt:lpstr>
      <vt:lpstr>Job Description</vt:lpstr>
      <vt:lpstr>Job Description</vt:lpstr>
      <vt:lpstr>Who is the Boss looking for? </vt:lpstr>
      <vt:lpstr>Qualifications </vt:lpstr>
      <vt:lpstr>Salary and Benefits</vt:lpstr>
      <vt:lpstr>Job Security </vt:lpstr>
      <vt:lpstr>Vacation Time and Break Policy</vt:lpstr>
      <vt:lpstr>Relation with Boss</vt:lpstr>
      <vt:lpstr>Relation with Co-Workers</vt:lpstr>
      <vt:lpstr>Retirement Plan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Kylee Engholm</dc:creator>
  <cp:lastModifiedBy>Tanner</cp:lastModifiedBy>
  <cp:revision>37</cp:revision>
  <dcterms:created xsi:type="dcterms:W3CDTF">2018-01-02T18:25:03Z</dcterms:created>
  <dcterms:modified xsi:type="dcterms:W3CDTF">2018-01-03T21:35:19Z</dcterms:modified>
</cp:coreProperties>
</file>