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67" r:id="rId5"/>
    <p:sldId id="278" r:id="rId6"/>
    <p:sldId id="283" r:id="rId7"/>
    <p:sldId id="284" r:id="rId8"/>
    <p:sldId id="285" r:id="rId9"/>
    <p:sldId id="286" r:id="rId10"/>
    <p:sldId id="287" r:id="rId11"/>
    <p:sldId id="288" r:id="rId12"/>
    <p:sldId id="291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85" d="100"/>
          <a:sy n="85" d="100"/>
        </p:scale>
        <p:origin x="96" y="13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3/25/2018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3/25/2018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C53254-53EA-4119-814E-09EFA322D7AA}" type="datetime1">
              <a:rPr lang="en-US" smtClean="0"/>
              <a:t>3/25/2018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66B1-7B5C-48A6-8615-53F437D36FDE}" type="datetime1">
              <a:rPr lang="en-US" smtClean="0"/>
              <a:t>3/25/2018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7AD-8E94-4BD5-A255-852C9DED7003}" type="datetime1">
              <a:rPr lang="en-US" smtClean="0"/>
              <a:t>3/25/2018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73E7-26C1-4CC8-A94F-0C8BB5155BB4}" type="datetime1">
              <a:rPr lang="en-US" smtClean="0"/>
              <a:t>3/25/2018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2DA-1304-4883-AEC5-DFC6FD635C03}" type="datetime1">
              <a:rPr lang="en-US" smtClean="0"/>
              <a:t>3/25/2018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B6D1-64C4-4AD6-A7ED-864A4393B780}" type="datetime1">
              <a:rPr lang="en-US" smtClean="0"/>
              <a:t>3/25/2018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64B9-3D6F-4B4C-A6C3-04EE4F899BA0}" type="datetime1">
              <a:rPr lang="en-US" smtClean="0"/>
              <a:t>3/25/2018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7FAA-F659-40D2-9EA3-8A449D3174AE}" type="datetime1">
              <a:rPr lang="en-US" smtClean="0"/>
              <a:t>3/25/2018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BACA-DC44-4C99-BF37-6B0569516133}" type="datetime1">
              <a:rPr lang="en-US" smtClean="0"/>
              <a:t>3/25/2018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94BA-66AE-4A60-A834-73A93F8EBF2B}" type="datetime1">
              <a:rPr lang="en-US" smtClean="0"/>
              <a:t>3/25/2018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DFDC-F053-4054-8DD7-6B969C85CE50}" type="datetime1">
              <a:rPr lang="en-US" smtClean="0"/>
              <a:t>3/25/2018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936A6A1-710A-4711-A3AE-908986AD9725}" type="datetime1">
              <a:rPr lang="en-US" smtClean="0"/>
              <a:t>3/25/2018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Bar dir="vert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foto.com/preview/806-04-7318/Wooden-Christian-Cro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Cross of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810000"/>
            <a:ext cx="9429931" cy="838200"/>
          </a:xfrm>
        </p:spPr>
        <p:txBody>
          <a:bodyPr>
            <a:normAutofit/>
          </a:bodyPr>
          <a:lstStyle/>
          <a:p>
            <a:r>
              <a:rPr lang="en-US" sz="4800" i="1" cap="none" dirty="0"/>
              <a:t>Matthew 27:31-38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C4060A1-BB7E-43A2-8252-14FF876B2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7" y="626964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 the cross of Christ&#10;&#10;Description generated with very high confidence">
            <a:extLst>
              <a:ext uri="{FF2B5EF4-FFF2-40B4-BE49-F238E27FC236}">
                <a16:creationId xmlns:a16="http://schemas.microsoft.com/office/drawing/2014/main" id="{668D6A6F-96E6-476C-8376-601F0EE19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" y="137160"/>
            <a:ext cx="11704320" cy="65836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6D81C-B9B4-4649-A386-8254B80A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6572" y="6530380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400" smtClean="0">
                <a:solidFill>
                  <a:schemeClr val="bg1"/>
                </a:solidFill>
              </a:rPr>
              <a:pPr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94212" y="847605"/>
            <a:ext cx="7086600" cy="4245055"/>
          </a:xfrm>
          <a:solidFill>
            <a:schemeClr val="accent1">
              <a:lumMod val="75000"/>
              <a:alpha val="45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tx1">
                  <a:lumMod val="40000"/>
                  <a:lumOff val="60000"/>
                </a:schemeClr>
              </a:buClr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Rugged, rough, raw</a:t>
            </a:r>
          </a:p>
          <a:p>
            <a:pPr marL="571500" lvl="1" indent="-269875">
              <a:buClr>
                <a:schemeClr val="tx1">
                  <a:lumMod val="40000"/>
                  <a:lumOff val="60000"/>
                </a:schemeClr>
              </a:buClr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Tree,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2:24</a:t>
            </a:r>
          </a:p>
          <a:p>
            <a:pPr marL="228600" indent="-228600">
              <a:buClr>
                <a:schemeClr val="tx1">
                  <a:lumMod val="40000"/>
                  <a:lumOff val="60000"/>
                </a:schemeClr>
              </a:buClr>
              <a:tabLst>
                <a:tab pos="800100" algn="l"/>
              </a:tabLst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 of Jesus is on 	full display in the 	gospel, </a:t>
            </a:r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3:1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5991-B6B7-48EE-A965-F7CCDE586061}"/>
              </a:ext>
            </a:extLst>
          </p:cNvPr>
          <p:cNvSpPr/>
          <p:nvPr/>
        </p:nvSpPr>
        <p:spPr>
          <a:xfrm>
            <a:off x="608012" y="5226050"/>
            <a:ext cx="4333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John 19:17-20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DA3BC9EC-0565-4D59-B4EF-6A29D8B2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" y="635002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 the cross of Christ&#10;&#10;Description generated with very high confidence">
            <a:extLst>
              <a:ext uri="{FF2B5EF4-FFF2-40B4-BE49-F238E27FC236}">
                <a16:creationId xmlns:a16="http://schemas.microsoft.com/office/drawing/2014/main" id="{668D6A6F-96E6-476C-8376-601F0EE19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" y="137160"/>
            <a:ext cx="11704320" cy="6583680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CB81BCE4-0928-46D7-B82F-71E370B9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" y="635002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6D81C-B9B4-4649-A386-8254B80A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6572" y="6530380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400" smtClean="0">
                <a:solidFill>
                  <a:schemeClr val="bg1"/>
                </a:solidFill>
              </a:rPr>
              <a:pPr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0357" y="520686"/>
            <a:ext cx="7211722" cy="5816628"/>
          </a:xfrm>
          <a:solidFill>
            <a:schemeClr val="accent1">
              <a:lumMod val="75000"/>
              <a:alpha val="4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Crucifixion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</a:tabLst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Curiosity and Care</a:t>
            </a:r>
          </a:p>
          <a:p>
            <a:pPr marL="301752" lvl="1" indent="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</a:tabLst>
            </a:pP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Passed by,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19:20</a:t>
            </a:r>
          </a:p>
          <a:p>
            <a:pPr marL="301752" lvl="1" indent="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</a:tabLst>
            </a:pP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Lingered,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23:35, 48</a:t>
            </a:r>
          </a:p>
          <a:p>
            <a:pPr marL="301752" lvl="1" indent="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</a:tabLst>
            </a:pP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and others,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19:25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685800" algn="l"/>
              </a:tabLst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Contempt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23:35-39 	(Matthew 27:39-44)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5991-B6B7-48EE-A965-F7CCDE586061}"/>
              </a:ext>
            </a:extLst>
          </p:cNvPr>
          <p:cNvSpPr/>
          <p:nvPr/>
        </p:nvSpPr>
        <p:spPr>
          <a:xfrm rot="1428385">
            <a:off x="992793" y="2243124"/>
            <a:ext cx="29898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CRUELTY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042AF-B922-4D52-8446-17674C7E86DF}"/>
              </a:ext>
            </a:extLst>
          </p:cNvPr>
          <p:cNvSpPr/>
          <p:nvPr/>
        </p:nvSpPr>
        <p:spPr>
          <a:xfrm>
            <a:off x="1050507" y="5856133"/>
            <a:ext cx="3161635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John 19:17-18</a:t>
            </a:r>
          </a:p>
        </p:txBody>
      </p:sp>
    </p:spTree>
    <p:extLst>
      <p:ext uri="{BB962C8B-B14F-4D97-AF65-F5344CB8AC3E}">
        <p14:creationId xmlns:p14="http://schemas.microsoft.com/office/powerpoint/2010/main" val="3019547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 the cross of Christ&#10;&#10;Description generated with very high confidence">
            <a:extLst>
              <a:ext uri="{FF2B5EF4-FFF2-40B4-BE49-F238E27FC236}">
                <a16:creationId xmlns:a16="http://schemas.microsoft.com/office/drawing/2014/main" id="{668D6A6F-96E6-476C-8376-601F0EE19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" y="137160"/>
            <a:ext cx="11704320" cy="6583680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CB81BCE4-0928-46D7-B82F-71E370B9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" y="635002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6D81C-B9B4-4649-A386-8254B80A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6572" y="6530380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400" smtClean="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36964" y="430510"/>
            <a:ext cx="7452361" cy="5996980"/>
          </a:xfrm>
          <a:solidFill>
            <a:schemeClr val="accent1">
              <a:lumMod val="75000"/>
              <a:alpha val="4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Confront Jesus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19:21-22; Matthew 27:54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confronted and 	overcame sin</a:t>
            </a:r>
          </a:p>
          <a:p>
            <a:pPr marL="301752" lvl="1" indent="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Spiritual war,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12:27, </a:t>
            </a:r>
            <a:b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31-33 (Revelation 12:9)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1752" lvl="1" indent="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and death,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2:21-		24; Isaiah 53:3-6, 10-12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5991-B6B7-48EE-A965-F7CCDE586061}"/>
              </a:ext>
            </a:extLst>
          </p:cNvPr>
          <p:cNvSpPr/>
          <p:nvPr/>
        </p:nvSpPr>
        <p:spPr>
          <a:xfrm rot="1426276">
            <a:off x="423560" y="2313148"/>
            <a:ext cx="4038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-1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CONFRONTATION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042AF-B922-4D52-8446-17674C7E86DF}"/>
              </a:ext>
            </a:extLst>
          </p:cNvPr>
          <p:cNvSpPr/>
          <p:nvPr/>
        </p:nvSpPr>
        <p:spPr>
          <a:xfrm>
            <a:off x="1050507" y="5856133"/>
            <a:ext cx="3161635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John 19:17-18</a:t>
            </a:r>
          </a:p>
        </p:txBody>
      </p:sp>
    </p:spTree>
    <p:extLst>
      <p:ext uri="{BB962C8B-B14F-4D97-AF65-F5344CB8AC3E}">
        <p14:creationId xmlns:p14="http://schemas.microsoft.com/office/powerpoint/2010/main" val="323332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 the cross of Christ&#10;&#10;Description generated with very high confidence">
            <a:extLst>
              <a:ext uri="{FF2B5EF4-FFF2-40B4-BE49-F238E27FC236}">
                <a16:creationId xmlns:a16="http://schemas.microsoft.com/office/drawing/2014/main" id="{668D6A6F-96E6-476C-8376-601F0EE19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" y="137160"/>
            <a:ext cx="11704320" cy="6583680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CB81BCE4-0928-46D7-B82F-71E370B9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" y="635002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6D81C-B9B4-4649-A386-8254B80A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6572" y="6530380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400" smtClean="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341812" y="691505"/>
            <a:ext cx="7604760" cy="5474990"/>
          </a:xfrm>
          <a:solidFill>
            <a:schemeClr val="accent1">
              <a:lumMod val="75000"/>
              <a:alpha val="4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Confront our sins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23:26-34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1752" lvl="1" indent="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sins </a:t>
            </a: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 there</a:t>
            </a:r>
          </a:p>
          <a:p>
            <a:pPr marL="301752" lvl="1" indent="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God’s love </a:t>
            </a: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kept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 there, 		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5:6-10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1752" lvl="1" indent="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Christ’s devotion </a:t>
            </a:r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endured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there,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10:11, 17-18; 12:27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5991-B6B7-48EE-A965-F7CCDE586061}"/>
              </a:ext>
            </a:extLst>
          </p:cNvPr>
          <p:cNvSpPr/>
          <p:nvPr/>
        </p:nvSpPr>
        <p:spPr>
          <a:xfrm rot="1426276">
            <a:off x="423560" y="2313148"/>
            <a:ext cx="4038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-1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CONFRONTATION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042AF-B922-4D52-8446-17674C7E86DF}"/>
              </a:ext>
            </a:extLst>
          </p:cNvPr>
          <p:cNvSpPr/>
          <p:nvPr/>
        </p:nvSpPr>
        <p:spPr>
          <a:xfrm>
            <a:off x="1050507" y="5856133"/>
            <a:ext cx="3161635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John 19:17-18</a:t>
            </a:r>
          </a:p>
        </p:txBody>
      </p:sp>
    </p:spTree>
    <p:extLst>
      <p:ext uri="{BB962C8B-B14F-4D97-AF65-F5344CB8AC3E}">
        <p14:creationId xmlns:p14="http://schemas.microsoft.com/office/powerpoint/2010/main" val="4177092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 the cross of Christ&#10;&#10;Description generated with very high confidence">
            <a:extLst>
              <a:ext uri="{FF2B5EF4-FFF2-40B4-BE49-F238E27FC236}">
                <a16:creationId xmlns:a16="http://schemas.microsoft.com/office/drawing/2014/main" id="{668D6A6F-96E6-476C-8376-601F0EE19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" y="137160"/>
            <a:ext cx="11704320" cy="6583680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CB81BCE4-0928-46D7-B82F-71E370B9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" y="635002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6D81C-B9B4-4649-A386-8254B80A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6572" y="6530380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z="1400" smtClean="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33170" y="1066800"/>
            <a:ext cx="7647513" cy="4114800"/>
          </a:xfrm>
          <a:solidFill>
            <a:schemeClr val="accent1">
              <a:lumMod val="75000"/>
              <a:alpha val="4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Thief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27:38, 44; 	Luke 23:39-43</a:t>
            </a:r>
            <a:endParaRPr lang="en-US" sz="4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Centurion and soldiers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	</a:t>
            </a:r>
            <a:r>
              <a:rPr lang="en-US" sz="4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27:54 (27-31, 35-37)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tabLst>
                <a:tab pos="514350" algn="l"/>
                <a:tab pos="800100" algn="l"/>
              </a:tabLst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You? </a:t>
            </a:r>
            <a:r>
              <a:rPr lang="en-US" sz="4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1:18-21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5991-B6B7-48EE-A965-F7CCDE586061}"/>
              </a:ext>
            </a:extLst>
          </p:cNvPr>
          <p:cNvSpPr/>
          <p:nvPr/>
        </p:nvSpPr>
        <p:spPr>
          <a:xfrm rot="1426276">
            <a:off x="423560" y="2236203"/>
            <a:ext cx="40386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spc="-1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042AF-B922-4D52-8446-17674C7E86DF}"/>
              </a:ext>
            </a:extLst>
          </p:cNvPr>
          <p:cNvSpPr/>
          <p:nvPr/>
        </p:nvSpPr>
        <p:spPr>
          <a:xfrm>
            <a:off x="1050507" y="5856133"/>
            <a:ext cx="3161635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John 19:17-18</a:t>
            </a:r>
          </a:p>
        </p:txBody>
      </p:sp>
    </p:spTree>
    <p:extLst>
      <p:ext uri="{BB962C8B-B14F-4D97-AF65-F5344CB8AC3E}">
        <p14:creationId xmlns:p14="http://schemas.microsoft.com/office/powerpoint/2010/main" val="826882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0EE9-C3D6-453A-95A9-B9C12D27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95400"/>
          </a:xfrm>
        </p:spPr>
        <p:txBody>
          <a:bodyPr>
            <a:noAutofit/>
          </a:bodyPr>
          <a:lstStyle/>
          <a:p>
            <a:r>
              <a:rPr lang="en-US" sz="7200" b="1" dirty="0"/>
              <a:t>At the Cross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60191-06CF-45E2-8A5C-9A82445F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2133600"/>
            <a:ext cx="9982200" cy="3733800"/>
          </a:xfrm>
        </p:spPr>
        <p:txBody>
          <a:bodyPr>
            <a:normAutofit/>
          </a:bodyPr>
          <a:lstStyle/>
          <a:p>
            <a:r>
              <a:rPr lang="en-US" sz="4400" dirty="0"/>
              <a:t>Sin was defeated, </a:t>
            </a:r>
            <a:r>
              <a:rPr lang="en-US" sz="4400" i="1" dirty="0"/>
              <a:t>Revelation 5:8-9</a:t>
            </a:r>
          </a:p>
          <a:p>
            <a:pPr lvl="1"/>
            <a:r>
              <a:rPr lang="en-US" sz="4000" dirty="0"/>
              <a:t>Redemption is available for every sinner</a:t>
            </a:r>
          </a:p>
          <a:p>
            <a:r>
              <a:rPr lang="en-US" sz="4400" dirty="0"/>
              <a:t>Salvation is obtained, </a:t>
            </a:r>
            <a:r>
              <a:rPr lang="en-US" sz="4400" i="1" dirty="0"/>
              <a:t>Romans 6:3-4</a:t>
            </a:r>
          </a:p>
          <a:p>
            <a:r>
              <a:rPr lang="en-US" sz="4400" dirty="0"/>
              <a:t>Cross is a figure of our death and sacrificial service, </a:t>
            </a:r>
            <a:r>
              <a:rPr lang="en-US" sz="4400" i="1" dirty="0"/>
              <a:t>Luke 9:23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E7696-6813-4F1D-B3E5-502A9937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121400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8AAFFAE6-66DA-4315-A7DB-1F3CC2C2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6052193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989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0EE9-C3D6-453A-95A9-B9C12D27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549400"/>
          </a:xfrm>
        </p:spPr>
        <p:txBody>
          <a:bodyPr>
            <a:noAutofit/>
          </a:bodyPr>
          <a:lstStyle/>
          <a:p>
            <a:r>
              <a:rPr lang="en-US" sz="7200" b="1" dirty="0"/>
              <a:t>At the Cross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60191-06CF-45E2-8A5C-9A82445F8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2514600"/>
            <a:ext cx="9982200" cy="2819400"/>
          </a:xfrm>
        </p:spPr>
        <p:txBody>
          <a:bodyPr>
            <a:normAutofit/>
          </a:bodyPr>
          <a:lstStyle/>
          <a:p>
            <a:r>
              <a:rPr lang="en-US" sz="4800" dirty="0"/>
              <a:t>Cruel cross calls you to…</a:t>
            </a:r>
          </a:p>
          <a:p>
            <a:r>
              <a:rPr lang="en-US" sz="4800" dirty="0"/>
              <a:t>Confront Jesus and your sins</a:t>
            </a:r>
            <a:endParaRPr lang="en-US" sz="4800" i="1" dirty="0"/>
          </a:p>
          <a:p>
            <a:r>
              <a:rPr lang="en-US" sz="4800" dirty="0"/>
              <a:t>Convert and follow Christ, </a:t>
            </a:r>
            <a:r>
              <a:rPr lang="en-US" sz="4800" i="1" dirty="0"/>
              <a:t>Acts 3:19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E7696-6813-4F1D-B3E5-502A9937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121400"/>
            <a:ext cx="711015" cy="3048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8AAFFAE6-66DA-4315-A7DB-1F3CC2C2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6052193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769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D1632-C323-480E-8C2A-7B7F17B6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A pole that has a sign on a cloudy day&#10;&#10;Description generated with very high confidence">
            <a:extLst>
              <a:ext uri="{FF2B5EF4-FFF2-40B4-BE49-F238E27FC236}">
                <a16:creationId xmlns:a16="http://schemas.microsoft.com/office/drawing/2014/main" id="{0EA21748-227D-4F09-990C-9C28A2E98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888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2C9F-CBED-4C5F-A294-3BF380C9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304800"/>
            <a:ext cx="7620000" cy="5638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God forbid that I should boast except in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of our Lord Jesus Christ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by whom the world has been crucified to me, and I to the world.”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(Galatians 6:14)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895327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139</TotalTime>
  <Words>192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Constantia</vt:lpstr>
      <vt:lpstr>Books Classic 16x9</vt:lpstr>
      <vt:lpstr>At the Cross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the Cross of Jesus</vt:lpstr>
      <vt:lpstr>At the Cross of Jesus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Cross of Jesus</dc:title>
  <dc:creator>Joe R Price</dc:creator>
  <cp:lastModifiedBy>Joe R Price</cp:lastModifiedBy>
  <cp:revision>40</cp:revision>
  <dcterms:created xsi:type="dcterms:W3CDTF">2018-03-22T21:26:50Z</dcterms:created>
  <dcterms:modified xsi:type="dcterms:W3CDTF">2018-03-25T13:50:08Z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