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092784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716612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28241"/>
      </p:ext>
    </p:extLst>
  </p:cSld>
  <p:clrMapOvr>
    <a:masterClrMapping/>
  </p:clrMapOvr>
  <p:transition spd="slow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609959"/>
      </p:ext>
    </p:extLst>
  </p:cSld>
  <p:clrMapOvr>
    <a:masterClrMapping/>
  </p:clrMapOvr>
  <p:transition spd="slow"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966545"/>
      </p:ext>
    </p:extLst>
  </p:cSld>
  <p:clrMapOvr>
    <a:masterClrMapping/>
  </p:clrMapOvr>
  <p:transition spd="slow">
    <p:randomBar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348481"/>
      </p:ext>
    </p:extLst>
  </p:cSld>
  <p:clrMapOvr>
    <a:masterClrMapping/>
  </p:clrMapOvr>
  <p:transition spd="slow">
    <p:randomBa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030415"/>
      </p:ext>
    </p:extLst>
  </p:cSld>
  <p:clrMapOvr>
    <a:masterClrMapping/>
  </p:clrMapOvr>
  <p:transition spd="slow">
    <p:randomBar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489515"/>
      </p:ext>
    </p:extLst>
  </p:cSld>
  <p:clrMapOvr>
    <a:masterClrMapping/>
  </p:clrMapOvr>
  <p:transition spd="slow">
    <p:randomBar dir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570828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994727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142843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723048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998100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469833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896239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868655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365627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780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  <p:sldLayoutId id="2147483720" r:id="rId16"/>
    <p:sldLayoutId id="2147483721" r:id="rId17"/>
  </p:sldLayoutIdLst>
  <p:transition spd="slow">
    <p:randomBar dir="vert"/>
  </p:transition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13464-F231-46A3-B447-3B94C87883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b="1" dirty="0"/>
              <a:t>Following Jesus</a:t>
            </a:r>
            <a:br>
              <a:rPr lang="en-US" sz="8000" b="1" dirty="0"/>
            </a:br>
            <a:r>
              <a:rPr lang="en-US" sz="8000" b="1" dirty="0"/>
              <a:t>at a Distance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06E6CD-6D69-4CD8-8018-6FE6FEA90C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i="1" dirty="0"/>
              <a:t>Matthew 26:51-58</a:t>
            </a: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43B76A19-D4FF-4EBA-8B70-03B5D38412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967" y="6183922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642836607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50264-C7CE-4880-BD50-DB6392B58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6260" y="168812"/>
            <a:ext cx="10344443" cy="1350500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/>
              <a:t>Following Jesus at a Distance…</a:t>
            </a:r>
            <a:endParaRPr lang="en-US" sz="5400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7529F-AD95-43A4-94EC-59310B92B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6261" y="1519312"/>
            <a:ext cx="10344442" cy="461528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b="1" dirty="0"/>
              <a:t>Tempts us to believe truth is not absolute</a:t>
            </a:r>
            <a:r>
              <a:rPr lang="en-US" sz="4400" dirty="0"/>
              <a:t>, </a:t>
            </a:r>
            <a:r>
              <a:rPr lang="en-US" sz="4400" i="1" dirty="0"/>
              <a:t>John 8:31-32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000" dirty="0"/>
              <a:t>Gray areas of compromise </a:t>
            </a:r>
            <a:r>
              <a:rPr lang="en-US" sz="4000" i="1" dirty="0"/>
              <a:t>(Romans 14)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b="1" dirty="0"/>
              <a:t>Tempts us to doubt the authority of the Scriptures in all things</a:t>
            </a:r>
            <a:r>
              <a:rPr lang="en-US" sz="4400" dirty="0"/>
              <a:t>, </a:t>
            </a:r>
            <a:r>
              <a:rPr lang="en-US" sz="4400" i="1" dirty="0"/>
              <a:t>Matthew 22:34-35; 1 Thessalonians 5:21; 2 Timothy 1:13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4532C6CF-164D-4736-B4B1-C1E2EBB250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237" y="607832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6521754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50264-C7CE-4880-BD50-DB6392B58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6260" y="422030"/>
            <a:ext cx="10344443" cy="1336432"/>
          </a:xfrm>
        </p:spPr>
        <p:txBody>
          <a:bodyPr>
            <a:normAutofit/>
          </a:bodyPr>
          <a:lstStyle/>
          <a:p>
            <a:pPr algn="l"/>
            <a:r>
              <a:rPr lang="en-US" sz="6000" b="1" dirty="0"/>
              <a:t>Draw Near to God</a:t>
            </a:r>
            <a:endParaRPr lang="en-US" sz="60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7529F-AD95-43A4-94EC-59310B92B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1483" y="1758462"/>
            <a:ext cx="9973995" cy="437613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dirty="0"/>
              <a:t>For His mercy and grace, </a:t>
            </a:r>
            <a:r>
              <a:rPr lang="en-US" sz="4400" i="1" dirty="0"/>
              <a:t>Hebrews 4:16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dirty="0"/>
              <a:t>To have heaven’s continual favor, </a:t>
            </a:r>
            <a:r>
              <a:rPr lang="en-US" sz="4400" i="1" dirty="0"/>
              <a:t>Hebrews 10:19-22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dirty="0"/>
              <a:t>To sustain our fellowship with God Himself, </a:t>
            </a:r>
            <a:r>
              <a:rPr lang="en-US" sz="4400" i="1" dirty="0"/>
              <a:t>James 4:8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4532C6CF-164D-4736-B4B1-C1E2EBB250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237" y="607832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3700895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50264-C7CE-4880-BD50-DB6392B58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6260" y="422029"/>
            <a:ext cx="10344443" cy="1547447"/>
          </a:xfrm>
        </p:spPr>
        <p:txBody>
          <a:bodyPr>
            <a:normAutofit/>
          </a:bodyPr>
          <a:lstStyle/>
          <a:p>
            <a:pPr algn="l"/>
            <a:r>
              <a:rPr lang="en-US" sz="6600" b="1" dirty="0"/>
              <a:t>How will you answer?</a:t>
            </a:r>
            <a:endParaRPr lang="en-US" sz="66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7529F-AD95-43A4-94EC-59310B92B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6261" y="2222695"/>
            <a:ext cx="10159218" cy="303970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800" dirty="0"/>
              <a:t>When someone says…</a:t>
            </a:r>
          </a:p>
          <a:p>
            <a:pPr marL="0" indent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4800" dirty="0"/>
              <a:t>“You are also one of those Christians?” </a:t>
            </a:r>
            <a:r>
              <a:rPr lang="en-US" sz="4800" i="1" dirty="0"/>
              <a:t>(Matthew 26:73)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4532C6CF-164D-4736-B4B1-C1E2EBB250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237" y="607832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9425480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50264-C7CE-4880-BD50-DB6392B58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4731" y="196948"/>
            <a:ext cx="10199078" cy="2025747"/>
          </a:xfrm>
        </p:spPr>
        <p:txBody>
          <a:bodyPr>
            <a:normAutofit/>
          </a:bodyPr>
          <a:lstStyle/>
          <a:p>
            <a:pPr algn="l"/>
            <a:r>
              <a:rPr lang="en-US" sz="5400" b="1" u="sng" dirty="0"/>
              <a:t>Peter</a:t>
            </a:r>
            <a:r>
              <a:rPr lang="en-US" sz="5400" b="1" dirty="0"/>
              <a:t>: Night of Christ’s arrest – </a:t>
            </a:r>
            <a:br>
              <a:rPr lang="en-US" sz="5400" b="1" dirty="0"/>
            </a:br>
            <a:r>
              <a:rPr lang="en-US" sz="5400" b="1" i="1" dirty="0"/>
              <a:t>A night of extremes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7529F-AD95-43A4-94EC-59310B92B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4731" y="2222695"/>
            <a:ext cx="9688292" cy="4283613"/>
          </a:xfrm>
        </p:spPr>
        <p:txBody>
          <a:bodyPr>
            <a:normAutofit/>
          </a:bodyPr>
          <a:lstStyle/>
          <a:p>
            <a:r>
              <a:rPr lang="en-US" sz="4400" dirty="0"/>
              <a:t>Declared unflinching allegiance, </a:t>
            </a:r>
            <a:br>
              <a:rPr lang="en-US" sz="4400" dirty="0"/>
            </a:br>
            <a:r>
              <a:rPr lang="en-US" sz="4400" i="1" dirty="0"/>
              <a:t>Matthew 26:31-35</a:t>
            </a:r>
          </a:p>
          <a:p>
            <a:r>
              <a:rPr lang="en-US" sz="4400" dirty="0"/>
              <a:t>Slept in Gethsemane, </a:t>
            </a:r>
            <a:r>
              <a:rPr lang="en-US" sz="4400" i="1" dirty="0"/>
              <a:t>Matthew 26:40-41</a:t>
            </a:r>
          </a:p>
          <a:p>
            <a:r>
              <a:rPr lang="en-US" sz="4400" dirty="0"/>
              <a:t>Drew a sword of defense, </a:t>
            </a:r>
            <a:br>
              <a:rPr lang="en-US" sz="4400" dirty="0"/>
            </a:br>
            <a:r>
              <a:rPr lang="en-US" sz="4400" i="1" dirty="0"/>
              <a:t>Matthew 26:51-52 (John 18:10-11)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4532C6CF-164D-4736-B4B1-C1E2EBB250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237" y="607832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3000570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50264-C7CE-4880-BD50-DB6392B58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557" y="352775"/>
            <a:ext cx="10199078" cy="2025747"/>
          </a:xfrm>
        </p:spPr>
        <p:txBody>
          <a:bodyPr>
            <a:normAutofit/>
          </a:bodyPr>
          <a:lstStyle/>
          <a:p>
            <a:pPr algn="l"/>
            <a:r>
              <a:rPr lang="en-US" sz="5400" b="1" u="sng" dirty="0"/>
              <a:t>Peter</a:t>
            </a:r>
            <a:r>
              <a:rPr lang="en-US" sz="5400" b="1" dirty="0"/>
              <a:t>: Night of Christ’s arrest – </a:t>
            </a:r>
            <a:br>
              <a:rPr lang="en-US" sz="5400" b="1" dirty="0"/>
            </a:br>
            <a:r>
              <a:rPr lang="en-US" sz="5400" b="1" i="1" dirty="0"/>
              <a:t>A night of extremes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7529F-AD95-43A4-94EC-59310B92B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2192" y="2476996"/>
            <a:ext cx="10489808" cy="3601330"/>
          </a:xfrm>
        </p:spPr>
        <p:txBody>
          <a:bodyPr>
            <a:normAutofit/>
          </a:bodyPr>
          <a:lstStyle/>
          <a:p>
            <a:r>
              <a:rPr lang="en-US" sz="4400" dirty="0"/>
              <a:t>Left Jesus and fled, </a:t>
            </a:r>
            <a:r>
              <a:rPr lang="en-US" sz="4400" i="1" dirty="0"/>
              <a:t>Matthew 26:56</a:t>
            </a:r>
          </a:p>
          <a:p>
            <a:r>
              <a:rPr lang="en-US" sz="4400" dirty="0"/>
              <a:t>Followed Jesus to the high priest’s courtyard, </a:t>
            </a:r>
            <a:r>
              <a:rPr lang="en-US" sz="4400" i="1" dirty="0"/>
              <a:t>Matthew 26:57-58 (Jno. 18:15-16)</a:t>
            </a:r>
          </a:p>
          <a:p>
            <a:r>
              <a:rPr lang="en-US" sz="4400" dirty="0"/>
              <a:t>Denied three times, </a:t>
            </a:r>
            <a:r>
              <a:rPr lang="en-US" sz="4400" i="1" dirty="0"/>
              <a:t>Matthew 26:69-75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4532C6CF-164D-4736-B4B1-C1E2EBB250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237" y="607832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4074497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50264-C7CE-4880-BD50-DB6392B58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556" y="1"/>
            <a:ext cx="10199079" cy="2378522"/>
          </a:xfrm>
        </p:spPr>
        <p:txBody>
          <a:bodyPr>
            <a:normAutofit/>
          </a:bodyPr>
          <a:lstStyle/>
          <a:p>
            <a:pPr algn="l"/>
            <a:r>
              <a:rPr lang="en-US" sz="6000" b="1" dirty="0"/>
              <a:t>We Must Follow Jesus, not   Go Ahead of Him</a:t>
            </a:r>
            <a:r>
              <a:rPr lang="en-US" sz="6000" b="1" i="1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7529F-AD95-43A4-94EC-59310B92B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5920" y="2378523"/>
            <a:ext cx="10546079" cy="392380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4400" b="1" dirty="0"/>
              <a:t>Light of the World</a:t>
            </a:r>
            <a:r>
              <a:rPr lang="en-US" sz="4400" dirty="0"/>
              <a:t>, </a:t>
            </a:r>
            <a:r>
              <a:rPr lang="en-US" sz="4400" i="1" dirty="0"/>
              <a:t>John 8:12</a:t>
            </a:r>
          </a:p>
          <a:p>
            <a:pPr lvl="1">
              <a:spcBef>
                <a:spcPts val="600"/>
              </a:spcBef>
            </a:pPr>
            <a:r>
              <a:rPr lang="en-US" sz="4000" dirty="0"/>
              <a:t>Must have His moral clarity, </a:t>
            </a:r>
            <a:r>
              <a:rPr lang="en-US" sz="4000" i="1" dirty="0"/>
              <a:t>Ephesians 5:8-14</a:t>
            </a:r>
          </a:p>
          <a:p>
            <a:pPr>
              <a:spcBef>
                <a:spcPts val="600"/>
              </a:spcBef>
            </a:pPr>
            <a:r>
              <a:rPr lang="en-US" sz="4400" b="1" dirty="0"/>
              <a:t>Good Shepherd</a:t>
            </a:r>
            <a:r>
              <a:rPr lang="en-US" sz="4400" dirty="0"/>
              <a:t>, </a:t>
            </a:r>
            <a:r>
              <a:rPr lang="en-US" sz="4400" i="1" dirty="0"/>
              <a:t>John 10:27</a:t>
            </a:r>
          </a:p>
          <a:p>
            <a:pPr lvl="1">
              <a:spcBef>
                <a:spcPts val="600"/>
              </a:spcBef>
            </a:pPr>
            <a:r>
              <a:rPr lang="en-US" sz="4000" dirty="0"/>
              <a:t>He is the Overseer who keeps us from going astray, </a:t>
            </a:r>
            <a:r>
              <a:rPr lang="en-US" sz="4000" i="1" dirty="0"/>
              <a:t>1 Peter 2:25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4532C6CF-164D-4736-B4B1-C1E2EBB250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237" y="607832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3643283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50264-C7CE-4880-BD50-DB6392B58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556" y="2"/>
            <a:ext cx="10199079" cy="2067950"/>
          </a:xfrm>
        </p:spPr>
        <p:txBody>
          <a:bodyPr>
            <a:normAutofit/>
          </a:bodyPr>
          <a:lstStyle/>
          <a:p>
            <a:pPr algn="l"/>
            <a:r>
              <a:rPr lang="en-US" sz="6000" b="1" dirty="0"/>
              <a:t>We Must Follow Jesus, not </a:t>
            </a:r>
            <a:br>
              <a:rPr lang="en-US" sz="6000" b="1" dirty="0"/>
            </a:br>
            <a:r>
              <a:rPr lang="en-US" sz="6000" b="1" dirty="0"/>
              <a:t>Go Ahead of Him</a:t>
            </a:r>
            <a:r>
              <a:rPr lang="en-US" sz="6000" b="1" i="1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7529F-AD95-43A4-94EC-59310B92B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556" y="2078181"/>
            <a:ext cx="10344444" cy="4590474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US" sz="4000" b="1" dirty="0"/>
              <a:t>The Lord</a:t>
            </a:r>
            <a:r>
              <a:rPr lang="en-US" sz="4000" dirty="0"/>
              <a:t>, </a:t>
            </a:r>
            <a:r>
              <a:rPr lang="en-US" sz="4000" i="1" dirty="0"/>
              <a:t>John 12:26</a:t>
            </a: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sz="3600" dirty="0"/>
              <a:t>Serve Him by respecting His authority in everything, </a:t>
            </a:r>
            <a:r>
              <a:rPr lang="en-US" sz="3600" i="1" dirty="0"/>
              <a:t>Matthew 28:18; Colossians 3:17</a:t>
            </a:r>
          </a:p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US" sz="4000" b="1" dirty="0"/>
              <a:t>Going before Jesus</a:t>
            </a:r>
            <a:r>
              <a:rPr lang="en-US" sz="4000" dirty="0"/>
              <a:t>,</a:t>
            </a:r>
            <a:r>
              <a:rPr lang="en-US" sz="4000" b="1" dirty="0"/>
              <a:t> </a:t>
            </a:r>
            <a:r>
              <a:rPr lang="en-US" sz="4000" i="1" dirty="0"/>
              <a:t>2 John 9</a:t>
            </a: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sz="3600" dirty="0"/>
              <a:t>Human wisdom and will, </a:t>
            </a:r>
            <a:r>
              <a:rPr lang="en-US" sz="3600" i="1" dirty="0"/>
              <a:t>Matthew 26:51-54</a:t>
            </a: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sz="3800" dirty="0"/>
              <a:t>“Adulterer can remarry,” </a:t>
            </a:r>
            <a:r>
              <a:rPr lang="en-US" sz="3800" i="1" dirty="0"/>
              <a:t>Matthew 19:9</a:t>
            </a:r>
          </a:p>
          <a:p>
            <a:pPr lvl="1">
              <a:spcBef>
                <a:spcPts val="300"/>
              </a:spcBef>
              <a:spcAft>
                <a:spcPts val="0"/>
              </a:spcAft>
            </a:pPr>
            <a:r>
              <a:rPr lang="en-US" sz="3800" dirty="0"/>
              <a:t>“Once saved, always saved,” </a:t>
            </a:r>
            <a:r>
              <a:rPr lang="en-US" sz="3800" i="1" dirty="0"/>
              <a:t>Galatians 5:4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4532C6CF-164D-4736-B4B1-C1E2EBB250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237" y="607832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8612928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50264-C7CE-4880-BD50-DB6392B58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2192" y="281354"/>
            <a:ext cx="10344443" cy="2011680"/>
          </a:xfrm>
        </p:spPr>
        <p:txBody>
          <a:bodyPr>
            <a:normAutofit/>
          </a:bodyPr>
          <a:lstStyle/>
          <a:p>
            <a:pPr algn="l"/>
            <a:r>
              <a:rPr lang="en-US" sz="6000" b="1" dirty="0"/>
              <a:t>When We Follow Jesus at a Distance…</a:t>
            </a:r>
            <a:endParaRPr lang="en-US" sz="6000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7529F-AD95-43A4-94EC-59310B92B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556" y="2293033"/>
            <a:ext cx="10344443" cy="4009291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4400" b="1" dirty="0"/>
              <a:t>We are unprepared to resist sin and error</a:t>
            </a:r>
            <a:r>
              <a:rPr lang="en-US" sz="4400" dirty="0"/>
              <a:t>,</a:t>
            </a:r>
            <a:r>
              <a:rPr lang="en-US" sz="4400" b="1" dirty="0"/>
              <a:t> </a:t>
            </a:r>
            <a:r>
              <a:rPr lang="en-US" sz="4400" i="1" dirty="0"/>
              <a:t>Matthew 26:69-70</a:t>
            </a:r>
          </a:p>
          <a:p>
            <a:pPr lvl="1">
              <a:spcBef>
                <a:spcPts val="600"/>
              </a:spcBef>
            </a:pPr>
            <a:r>
              <a:rPr lang="en-US" sz="4000" dirty="0"/>
              <a:t>Follow the crowd, </a:t>
            </a:r>
            <a:r>
              <a:rPr lang="en-US" sz="4000" i="1" dirty="0"/>
              <a:t>Matthew 26:69, 71</a:t>
            </a:r>
            <a:endParaRPr lang="en-US" sz="4000" dirty="0"/>
          </a:p>
          <a:p>
            <a:pPr lvl="1">
              <a:spcBef>
                <a:spcPts val="600"/>
              </a:spcBef>
            </a:pPr>
            <a:r>
              <a:rPr lang="en-US" sz="4000" dirty="0"/>
              <a:t>Be separate, </a:t>
            </a:r>
            <a:r>
              <a:rPr lang="en-US" sz="4000" i="1" dirty="0"/>
              <a:t>2 Corinthians 6:17-7:1</a:t>
            </a:r>
          </a:p>
          <a:p>
            <a:pPr lvl="1">
              <a:spcBef>
                <a:spcPts val="600"/>
              </a:spcBef>
            </a:pPr>
            <a:r>
              <a:rPr lang="en-US" sz="4000" dirty="0"/>
              <a:t>Conviction with clear eyes, </a:t>
            </a:r>
            <a:r>
              <a:rPr lang="en-US" sz="4000" i="1" dirty="0"/>
              <a:t>Luke 9:23</a:t>
            </a:r>
            <a:endParaRPr lang="en-US" sz="4400" i="1" dirty="0"/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4532C6CF-164D-4736-B4B1-C1E2EBB250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237" y="607832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9569850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50264-C7CE-4880-BD50-DB6392B58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2192" y="126609"/>
            <a:ext cx="10344443" cy="1941342"/>
          </a:xfrm>
        </p:spPr>
        <p:txBody>
          <a:bodyPr>
            <a:normAutofit/>
          </a:bodyPr>
          <a:lstStyle/>
          <a:p>
            <a:pPr algn="l"/>
            <a:r>
              <a:rPr lang="en-US" sz="6000" b="1" dirty="0"/>
              <a:t>When We Follow Jesus at a Distance…</a:t>
            </a:r>
            <a:endParaRPr lang="en-US" sz="6000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7529F-AD95-43A4-94EC-59310B92B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477" y="2208628"/>
            <a:ext cx="9833318" cy="4297679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4800" b="1" dirty="0"/>
              <a:t>We are closer to the enemy than </a:t>
            </a:r>
            <a:br>
              <a:rPr lang="en-US" sz="4800" b="1" dirty="0"/>
            </a:br>
            <a:r>
              <a:rPr lang="en-US" sz="4800" b="1" dirty="0"/>
              <a:t>to Christ</a:t>
            </a:r>
            <a:r>
              <a:rPr lang="en-US" sz="4800" dirty="0"/>
              <a:t>, </a:t>
            </a:r>
            <a:r>
              <a:rPr lang="en-US" sz="4800" i="1" dirty="0"/>
              <a:t>John 18:17-18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4000" dirty="0"/>
              <a:t>Friendship with the world is hostility toward God, </a:t>
            </a:r>
            <a:r>
              <a:rPr lang="en-US" sz="4000" i="1" dirty="0"/>
              <a:t>James 4:4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4000" dirty="0"/>
              <a:t>Do not love the world, </a:t>
            </a:r>
            <a:r>
              <a:rPr lang="en-US" sz="4000" i="1" dirty="0"/>
              <a:t>1 John 2:15-17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4000" dirty="0"/>
              <a:t>Conviction with clear eyes, </a:t>
            </a:r>
            <a:r>
              <a:rPr lang="en-US" sz="4000" i="1" dirty="0"/>
              <a:t>Luke 9:23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4532C6CF-164D-4736-B4B1-C1E2EBB250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237" y="607832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9080907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50264-C7CE-4880-BD50-DB6392B58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557" y="309489"/>
            <a:ext cx="10344443" cy="2166424"/>
          </a:xfrm>
        </p:spPr>
        <p:txBody>
          <a:bodyPr>
            <a:normAutofit/>
          </a:bodyPr>
          <a:lstStyle/>
          <a:p>
            <a:pPr algn="l"/>
            <a:r>
              <a:rPr lang="en-US" sz="6000" b="1" dirty="0"/>
              <a:t>When We Follow Jesus at a Distance…</a:t>
            </a:r>
            <a:endParaRPr lang="en-US" sz="6000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7529F-AD95-43A4-94EC-59310B92B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477" y="2475913"/>
            <a:ext cx="9833318" cy="3207435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4800" b="1" dirty="0"/>
              <a:t>We are spectators rather than participants</a:t>
            </a:r>
            <a:r>
              <a:rPr lang="en-US" sz="4000" dirty="0"/>
              <a:t>, </a:t>
            </a:r>
            <a:r>
              <a:rPr lang="en-US" sz="4000" i="1" dirty="0"/>
              <a:t>Matthew 26:58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4000" dirty="0"/>
              <a:t>Put on the armor of God and enter the battle against Satan! </a:t>
            </a:r>
            <a:r>
              <a:rPr lang="en-US" sz="4000" i="1" dirty="0"/>
              <a:t>Ephesians 6:10-13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4532C6CF-164D-4736-B4B1-C1E2EBB250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237" y="607832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5604576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50264-C7CE-4880-BD50-DB6392B58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6260" y="221673"/>
            <a:ext cx="10344443" cy="1227301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/>
              <a:t>Following Jesus at a Distance…</a:t>
            </a:r>
            <a:endParaRPr lang="en-US" sz="5400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7529F-AD95-43A4-94EC-59310B92B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448974"/>
            <a:ext cx="9973995" cy="493335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800" b="1" dirty="0"/>
              <a:t>Tempts us to believe moral purity </a:t>
            </a:r>
            <a:br>
              <a:rPr lang="en-US" sz="4800" b="1" dirty="0"/>
            </a:br>
            <a:r>
              <a:rPr lang="en-US" sz="4800" b="1" dirty="0"/>
              <a:t>is not distinctive</a:t>
            </a:r>
            <a:r>
              <a:rPr lang="en-US" sz="4800" dirty="0"/>
              <a:t>, </a:t>
            </a:r>
            <a:r>
              <a:rPr lang="en-US" sz="4800" i="1" dirty="0"/>
              <a:t>1 John 3:2-3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400" dirty="0"/>
              <a:t>The world distorts moral values, </a:t>
            </a:r>
            <a:br>
              <a:rPr lang="en-US" sz="4400" dirty="0"/>
            </a:br>
            <a:r>
              <a:rPr lang="en-US" sz="4400" i="1" dirty="0"/>
              <a:t>Romans 13:11-14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400" dirty="0"/>
              <a:t>Modest clothing, moral language, godly entertainment…</a:t>
            </a:r>
            <a:endParaRPr lang="en-US" sz="4400" i="1" dirty="0"/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4532C6CF-164D-4736-B4B1-C1E2EBB250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237" y="6078326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0284692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108</TotalTime>
  <Words>348</Words>
  <Application>Microsoft Office PowerPoint</Application>
  <PresentationFormat>Widescreen</PresentationFormat>
  <Paragraphs>50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Corbel</vt:lpstr>
      <vt:lpstr>Parallax</vt:lpstr>
      <vt:lpstr>Following Jesus at a Distance</vt:lpstr>
      <vt:lpstr>Peter: Night of Christ’s arrest –  A night of extremes </vt:lpstr>
      <vt:lpstr>Peter: Night of Christ’s arrest –  A night of extremes </vt:lpstr>
      <vt:lpstr>We Must Follow Jesus, not   Go Ahead of Him </vt:lpstr>
      <vt:lpstr>We Must Follow Jesus, not  Go Ahead of Him </vt:lpstr>
      <vt:lpstr>When We Follow Jesus at a Distance…</vt:lpstr>
      <vt:lpstr>When We Follow Jesus at a Distance…</vt:lpstr>
      <vt:lpstr>When We Follow Jesus at a Distance…</vt:lpstr>
      <vt:lpstr>Following Jesus at a Distance…</vt:lpstr>
      <vt:lpstr>Following Jesus at a Distance…</vt:lpstr>
      <vt:lpstr>Draw Near to God</vt:lpstr>
      <vt:lpstr>How will you answer?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Following Jesus at a Distance</dc:title>
  <dc:creator>Joe R Price</dc:creator>
  <cp:lastModifiedBy>Joe R Price</cp:lastModifiedBy>
  <cp:revision>45</cp:revision>
  <dcterms:created xsi:type="dcterms:W3CDTF">2018-03-10T19:54:07Z</dcterms:created>
  <dcterms:modified xsi:type="dcterms:W3CDTF">2018-03-11T23:33:19Z</dcterms:modified>
</cp:coreProperties>
</file>