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C4A52F-E9B0-4C66-ADE3-BB07CA938062}" type="doc">
      <dgm:prSet loTypeId="urn:microsoft.com/office/officeart/2016/7/layout/HorizontalActionList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CBA8912B-3BF4-4767-955C-499C480EB534}">
      <dgm:prSet custT="1"/>
      <dgm:spPr/>
      <dgm:t>
        <a:bodyPr/>
        <a:lstStyle/>
        <a:p>
          <a:r>
            <a:rPr lang="en-US" sz="4000" i="1" dirty="0"/>
            <a:t>5:1-7</a:t>
          </a:r>
        </a:p>
      </dgm:t>
    </dgm:pt>
    <dgm:pt modelId="{B34A9C1D-6603-4F9E-B31A-215C5D74B624}" type="parTrans" cxnId="{B8E73E9D-022A-4394-9E09-C326E29FB639}">
      <dgm:prSet/>
      <dgm:spPr/>
      <dgm:t>
        <a:bodyPr/>
        <a:lstStyle/>
        <a:p>
          <a:endParaRPr lang="en-US"/>
        </a:p>
      </dgm:t>
    </dgm:pt>
    <dgm:pt modelId="{A9806BC0-2DA8-4E7B-91AC-CE5865EC42DB}" type="sibTrans" cxnId="{B8E73E9D-022A-4394-9E09-C326E29FB639}">
      <dgm:prSet/>
      <dgm:spPr/>
      <dgm:t>
        <a:bodyPr/>
        <a:lstStyle/>
        <a:p>
          <a:endParaRPr lang="en-US"/>
        </a:p>
      </dgm:t>
    </dgm:pt>
    <dgm:pt modelId="{E6BD1658-7E15-4D63-A50F-38544BF8AD7C}">
      <dgm:prSet custT="1"/>
      <dgm:spPr/>
      <dgm:t>
        <a:bodyPr/>
        <a:lstStyle/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r>
            <a:rPr lang="en-US" sz="4400" dirty="0"/>
            <a:t>Love</a:t>
          </a:r>
        </a:p>
      </dgm:t>
    </dgm:pt>
    <dgm:pt modelId="{504812B4-B723-4CD2-9FAD-1A59E51A93A8}" type="parTrans" cxnId="{A2793666-AFB4-4D97-91F5-1ABE35A84079}">
      <dgm:prSet/>
      <dgm:spPr/>
      <dgm:t>
        <a:bodyPr/>
        <a:lstStyle/>
        <a:p>
          <a:endParaRPr lang="en-US"/>
        </a:p>
      </dgm:t>
    </dgm:pt>
    <dgm:pt modelId="{1655AC1F-3096-4637-A315-0053134EA7D4}" type="sibTrans" cxnId="{A2793666-AFB4-4D97-91F5-1ABE35A84079}">
      <dgm:prSet/>
      <dgm:spPr/>
      <dgm:t>
        <a:bodyPr/>
        <a:lstStyle/>
        <a:p>
          <a:endParaRPr lang="en-US"/>
        </a:p>
      </dgm:t>
    </dgm:pt>
    <dgm:pt modelId="{ED0A1E7F-DC0D-4BD5-A085-FDBA5CF7392E}">
      <dgm:prSet custT="1"/>
      <dgm:spPr/>
      <dgm:t>
        <a:bodyPr/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5:8-14</a:t>
          </a:r>
        </a:p>
      </dgm:t>
    </dgm:pt>
    <dgm:pt modelId="{494BD6BF-E755-492D-8A3C-C28EF3956268}" type="parTrans" cxnId="{4ED47536-2093-41AB-ACA1-A68BFF3D7FAC}">
      <dgm:prSet/>
      <dgm:spPr/>
      <dgm:t>
        <a:bodyPr/>
        <a:lstStyle/>
        <a:p>
          <a:endParaRPr lang="en-US"/>
        </a:p>
      </dgm:t>
    </dgm:pt>
    <dgm:pt modelId="{C63C7AFA-449A-4ED5-B3B3-3E25852F7983}" type="sibTrans" cxnId="{4ED47536-2093-41AB-ACA1-A68BFF3D7FAC}">
      <dgm:prSet/>
      <dgm:spPr/>
      <dgm:t>
        <a:bodyPr/>
        <a:lstStyle/>
        <a:p>
          <a:endParaRPr lang="en-US"/>
        </a:p>
      </dgm:t>
    </dgm:pt>
    <dgm:pt modelId="{5D2F4520-CB9E-4B3C-9548-6CD786758FD8}">
      <dgm:prSet custT="1"/>
      <dgm:spPr/>
      <dgm:t>
        <a:bodyPr/>
        <a:lstStyle/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r>
            <a:rPr lang="en-US" sz="4400" dirty="0"/>
            <a:t>Light</a:t>
          </a:r>
        </a:p>
      </dgm:t>
    </dgm:pt>
    <dgm:pt modelId="{DA3E1C82-92B3-40B4-94BD-C52A40C0F0BF}" type="parTrans" cxnId="{F887DD3F-CC9E-4B71-B3AC-655C807949E3}">
      <dgm:prSet/>
      <dgm:spPr/>
      <dgm:t>
        <a:bodyPr/>
        <a:lstStyle/>
        <a:p>
          <a:endParaRPr lang="en-US"/>
        </a:p>
      </dgm:t>
    </dgm:pt>
    <dgm:pt modelId="{FC4BEE99-DE62-4D1D-AE14-215F63BBB075}" type="sibTrans" cxnId="{F887DD3F-CC9E-4B71-B3AC-655C807949E3}">
      <dgm:prSet/>
      <dgm:spPr/>
      <dgm:t>
        <a:bodyPr/>
        <a:lstStyle/>
        <a:p>
          <a:endParaRPr lang="en-US"/>
        </a:p>
      </dgm:t>
    </dgm:pt>
    <dgm:pt modelId="{4E8EFB36-B9C8-4F9E-A968-94417847E760}">
      <dgm:prSet custT="1"/>
      <dgm:spPr/>
      <dgm:t>
        <a:bodyPr/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5:15-21</a:t>
          </a:r>
        </a:p>
      </dgm:t>
    </dgm:pt>
    <dgm:pt modelId="{8DB22CDD-2E01-4B3C-A327-ADF7B113E825}" type="parTrans" cxnId="{610BF432-A201-4C67-9241-30FEAE7F0EA3}">
      <dgm:prSet/>
      <dgm:spPr/>
      <dgm:t>
        <a:bodyPr/>
        <a:lstStyle/>
        <a:p>
          <a:endParaRPr lang="en-US"/>
        </a:p>
      </dgm:t>
    </dgm:pt>
    <dgm:pt modelId="{6902F88E-986B-475E-9726-3F164CE4A64E}" type="sibTrans" cxnId="{610BF432-A201-4C67-9241-30FEAE7F0EA3}">
      <dgm:prSet/>
      <dgm:spPr/>
      <dgm:t>
        <a:bodyPr/>
        <a:lstStyle/>
        <a:p>
          <a:endParaRPr lang="en-US"/>
        </a:p>
      </dgm:t>
    </dgm:pt>
    <dgm:pt modelId="{98A81947-AB87-46A4-A883-D06C4BF70B3D}">
      <dgm:prSet custT="1"/>
      <dgm:spPr/>
      <dgm:t>
        <a:bodyPr/>
        <a:lstStyle/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endParaRPr lang="en-US" sz="800" dirty="0"/>
        </a:p>
        <a:p>
          <a:pPr algn="ctr"/>
          <a:r>
            <a:rPr lang="en-US" sz="4100" dirty="0"/>
            <a:t>Wisdom</a:t>
          </a:r>
          <a:endParaRPr lang="en-US" sz="4400" dirty="0"/>
        </a:p>
      </dgm:t>
    </dgm:pt>
    <dgm:pt modelId="{DE6B0415-CB81-4C27-AF56-60653D48D654}" type="parTrans" cxnId="{00218791-6285-4D6E-B2EF-17672C316C4B}">
      <dgm:prSet/>
      <dgm:spPr/>
      <dgm:t>
        <a:bodyPr/>
        <a:lstStyle/>
        <a:p>
          <a:endParaRPr lang="en-US"/>
        </a:p>
      </dgm:t>
    </dgm:pt>
    <dgm:pt modelId="{A1B66C88-77F2-4694-A85F-F17504FE74DC}" type="sibTrans" cxnId="{00218791-6285-4D6E-B2EF-17672C316C4B}">
      <dgm:prSet/>
      <dgm:spPr/>
      <dgm:t>
        <a:bodyPr/>
        <a:lstStyle/>
        <a:p>
          <a:endParaRPr lang="en-US"/>
        </a:p>
      </dgm:t>
    </dgm:pt>
    <dgm:pt modelId="{4FD315A7-3E65-40A1-91D4-41F25D7B9830}" type="pres">
      <dgm:prSet presAssocID="{9EC4A52F-E9B0-4C66-ADE3-BB07CA938062}" presName="Name0" presStyleCnt="0">
        <dgm:presLayoutVars>
          <dgm:dir/>
          <dgm:animLvl val="lvl"/>
          <dgm:resizeHandles val="exact"/>
        </dgm:presLayoutVars>
      </dgm:prSet>
      <dgm:spPr/>
    </dgm:pt>
    <dgm:pt modelId="{93EBE537-7948-4BB2-82FC-B89EE4721D43}" type="pres">
      <dgm:prSet presAssocID="{CBA8912B-3BF4-4767-955C-499C480EB534}" presName="composite" presStyleCnt="0"/>
      <dgm:spPr/>
    </dgm:pt>
    <dgm:pt modelId="{4D191E5E-E539-4455-86CB-D26761802745}" type="pres">
      <dgm:prSet presAssocID="{CBA8912B-3BF4-4767-955C-499C480EB534}" presName="parTx" presStyleLbl="alignNode1" presStyleIdx="0" presStyleCnt="3">
        <dgm:presLayoutVars>
          <dgm:chMax val="0"/>
          <dgm:chPref val="0"/>
        </dgm:presLayoutVars>
      </dgm:prSet>
      <dgm:spPr/>
    </dgm:pt>
    <dgm:pt modelId="{11631CD4-BE5A-46B8-9E9F-F1B6D54C645E}" type="pres">
      <dgm:prSet presAssocID="{CBA8912B-3BF4-4767-955C-499C480EB534}" presName="desTx" presStyleLbl="alignAccFollowNode1" presStyleIdx="0" presStyleCnt="3">
        <dgm:presLayoutVars/>
      </dgm:prSet>
      <dgm:spPr/>
    </dgm:pt>
    <dgm:pt modelId="{BC5826E5-7175-4FA7-A144-159718AFEA3D}" type="pres">
      <dgm:prSet presAssocID="{A9806BC0-2DA8-4E7B-91AC-CE5865EC42DB}" presName="space" presStyleCnt="0"/>
      <dgm:spPr/>
    </dgm:pt>
    <dgm:pt modelId="{3FE3FCD8-A184-4074-8554-F698E7CA3D0C}" type="pres">
      <dgm:prSet presAssocID="{ED0A1E7F-DC0D-4BD5-A085-FDBA5CF7392E}" presName="composite" presStyleCnt="0"/>
      <dgm:spPr/>
    </dgm:pt>
    <dgm:pt modelId="{3CD28435-716F-44E2-87BB-5A735A93D596}" type="pres">
      <dgm:prSet presAssocID="{ED0A1E7F-DC0D-4BD5-A085-FDBA5CF7392E}" presName="parTx" presStyleLbl="alignNode1" presStyleIdx="1" presStyleCnt="3">
        <dgm:presLayoutVars>
          <dgm:chMax val="0"/>
          <dgm:chPref val="0"/>
        </dgm:presLayoutVars>
      </dgm:prSet>
      <dgm:spPr/>
    </dgm:pt>
    <dgm:pt modelId="{063846FE-BFEB-4C54-B069-E46358B6D38D}" type="pres">
      <dgm:prSet presAssocID="{ED0A1E7F-DC0D-4BD5-A085-FDBA5CF7392E}" presName="desTx" presStyleLbl="alignAccFollowNode1" presStyleIdx="1" presStyleCnt="3">
        <dgm:presLayoutVars/>
      </dgm:prSet>
      <dgm:spPr/>
    </dgm:pt>
    <dgm:pt modelId="{98AEB1A0-F676-4029-8C0C-77253092F986}" type="pres">
      <dgm:prSet presAssocID="{C63C7AFA-449A-4ED5-B3B3-3E25852F7983}" presName="space" presStyleCnt="0"/>
      <dgm:spPr/>
    </dgm:pt>
    <dgm:pt modelId="{A7366ECF-B2BE-4BB4-9F1A-F9FF2F22B6D3}" type="pres">
      <dgm:prSet presAssocID="{4E8EFB36-B9C8-4F9E-A968-94417847E760}" presName="composite" presStyleCnt="0"/>
      <dgm:spPr/>
    </dgm:pt>
    <dgm:pt modelId="{EEB9C0F5-F519-4C57-A35B-426F328FF1FE}" type="pres">
      <dgm:prSet presAssocID="{4E8EFB36-B9C8-4F9E-A968-94417847E760}" presName="parTx" presStyleLbl="alignNode1" presStyleIdx="2" presStyleCnt="3">
        <dgm:presLayoutVars>
          <dgm:chMax val="0"/>
          <dgm:chPref val="0"/>
        </dgm:presLayoutVars>
      </dgm:prSet>
      <dgm:spPr/>
    </dgm:pt>
    <dgm:pt modelId="{5C4E3187-3821-41CC-8217-58341B39572C}" type="pres">
      <dgm:prSet presAssocID="{4E8EFB36-B9C8-4F9E-A968-94417847E760}" presName="desTx" presStyleLbl="alignAccFollowNode1" presStyleIdx="2" presStyleCnt="3">
        <dgm:presLayoutVars/>
      </dgm:prSet>
      <dgm:spPr/>
    </dgm:pt>
  </dgm:ptLst>
  <dgm:cxnLst>
    <dgm:cxn modelId="{F759D508-AE5F-4F26-834E-B8F77C96A3AB}" type="presOf" srcId="{CBA8912B-3BF4-4767-955C-499C480EB534}" destId="{4D191E5E-E539-4455-86CB-D26761802745}" srcOrd="0" destOrd="0" presId="urn:microsoft.com/office/officeart/2016/7/layout/HorizontalActionList"/>
    <dgm:cxn modelId="{610BF432-A201-4C67-9241-30FEAE7F0EA3}" srcId="{9EC4A52F-E9B0-4C66-ADE3-BB07CA938062}" destId="{4E8EFB36-B9C8-4F9E-A968-94417847E760}" srcOrd="2" destOrd="0" parTransId="{8DB22CDD-2E01-4B3C-A327-ADF7B113E825}" sibTransId="{6902F88E-986B-475E-9726-3F164CE4A64E}"/>
    <dgm:cxn modelId="{4ED47536-2093-41AB-ACA1-A68BFF3D7FAC}" srcId="{9EC4A52F-E9B0-4C66-ADE3-BB07CA938062}" destId="{ED0A1E7F-DC0D-4BD5-A085-FDBA5CF7392E}" srcOrd="1" destOrd="0" parTransId="{494BD6BF-E755-492D-8A3C-C28EF3956268}" sibTransId="{C63C7AFA-449A-4ED5-B3B3-3E25852F7983}"/>
    <dgm:cxn modelId="{F887DD3F-CC9E-4B71-B3AC-655C807949E3}" srcId="{ED0A1E7F-DC0D-4BD5-A085-FDBA5CF7392E}" destId="{5D2F4520-CB9E-4B3C-9548-6CD786758FD8}" srcOrd="0" destOrd="0" parTransId="{DA3E1C82-92B3-40B4-94BD-C52A40C0F0BF}" sibTransId="{FC4BEE99-DE62-4D1D-AE14-215F63BBB075}"/>
    <dgm:cxn modelId="{93F15D45-19A8-4875-BAB0-BF89C283F79B}" type="presOf" srcId="{98A81947-AB87-46A4-A883-D06C4BF70B3D}" destId="{5C4E3187-3821-41CC-8217-58341B39572C}" srcOrd="0" destOrd="0" presId="urn:microsoft.com/office/officeart/2016/7/layout/HorizontalActionList"/>
    <dgm:cxn modelId="{BD1DBB45-F208-49CB-8553-E8772A029546}" type="presOf" srcId="{E6BD1658-7E15-4D63-A50F-38544BF8AD7C}" destId="{11631CD4-BE5A-46B8-9E9F-F1B6D54C645E}" srcOrd="0" destOrd="0" presId="urn:microsoft.com/office/officeart/2016/7/layout/HorizontalActionList"/>
    <dgm:cxn modelId="{A2793666-AFB4-4D97-91F5-1ABE35A84079}" srcId="{CBA8912B-3BF4-4767-955C-499C480EB534}" destId="{E6BD1658-7E15-4D63-A50F-38544BF8AD7C}" srcOrd="0" destOrd="0" parTransId="{504812B4-B723-4CD2-9FAD-1A59E51A93A8}" sibTransId="{1655AC1F-3096-4637-A315-0053134EA7D4}"/>
    <dgm:cxn modelId="{7CC3E486-097F-4408-8EB8-A46E4EF2DCF1}" type="presOf" srcId="{ED0A1E7F-DC0D-4BD5-A085-FDBA5CF7392E}" destId="{3CD28435-716F-44E2-87BB-5A735A93D596}" srcOrd="0" destOrd="0" presId="urn:microsoft.com/office/officeart/2016/7/layout/HorizontalActionList"/>
    <dgm:cxn modelId="{00218791-6285-4D6E-B2EF-17672C316C4B}" srcId="{4E8EFB36-B9C8-4F9E-A968-94417847E760}" destId="{98A81947-AB87-46A4-A883-D06C4BF70B3D}" srcOrd="0" destOrd="0" parTransId="{DE6B0415-CB81-4C27-AF56-60653D48D654}" sibTransId="{A1B66C88-77F2-4694-A85F-F17504FE74DC}"/>
    <dgm:cxn modelId="{B8E73E9D-022A-4394-9E09-C326E29FB639}" srcId="{9EC4A52F-E9B0-4C66-ADE3-BB07CA938062}" destId="{CBA8912B-3BF4-4767-955C-499C480EB534}" srcOrd="0" destOrd="0" parTransId="{B34A9C1D-6603-4F9E-B31A-215C5D74B624}" sibTransId="{A9806BC0-2DA8-4E7B-91AC-CE5865EC42DB}"/>
    <dgm:cxn modelId="{716DB7A9-4351-4CDE-9878-6CB97A79C9CB}" type="presOf" srcId="{5D2F4520-CB9E-4B3C-9548-6CD786758FD8}" destId="{063846FE-BFEB-4C54-B069-E46358B6D38D}" srcOrd="0" destOrd="0" presId="urn:microsoft.com/office/officeart/2016/7/layout/HorizontalActionList"/>
    <dgm:cxn modelId="{17A6F2C2-10D3-4EB3-BBC0-51A657A28900}" type="presOf" srcId="{4E8EFB36-B9C8-4F9E-A968-94417847E760}" destId="{EEB9C0F5-F519-4C57-A35B-426F328FF1FE}" srcOrd="0" destOrd="0" presId="urn:microsoft.com/office/officeart/2016/7/layout/HorizontalActionList"/>
    <dgm:cxn modelId="{417BDFE0-9FCC-4267-BB55-110418AF88BD}" type="presOf" srcId="{9EC4A52F-E9B0-4C66-ADE3-BB07CA938062}" destId="{4FD315A7-3E65-40A1-91D4-41F25D7B9830}" srcOrd="0" destOrd="0" presId="urn:microsoft.com/office/officeart/2016/7/layout/HorizontalActionList"/>
    <dgm:cxn modelId="{FA45EEB9-4A92-4DAF-AC21-80A0E8A9445A}" type="presParOf" srcId="{4FD315A7-3E65-40A1-91D4-41F25D7B9830}" destId="{93EBE537-7948-4BB2-82FC-B89EE4721D43}" srcOrd="0" destOrd="0" presId="urn:microsoft.com/office/officeart/2016/7/layout/HorizontalActionList"/>
    <dgm:cxn modelId="{C88D809A-BA04-4464-9E88-2C8AE706BC57}" type="presParOf" srcId="{93EBE537-7948-4BB2-82FC-B89EE4721D43}" destId="{4D191E5E-E539-4455-86CB-D26761802745}" srcOrd="0" destOrd="0" presId="urn:microsoft.com/office/officeart/2016/7/layout/HorizontalActionList"/>
    <dgm:cxn modelId="{037D2446-6FA6-4D8C-A48F-CB8F76D7E0CE}" type="presParOf" srcId="{93EBE537-7948-4BB2-82FC-B89EE4721D43}" destId="{11631CD4-BE5A-46B8-9E9F-F1B6D54C645E}" srcOrd="1" destOrd="0" presId="urn:microsoft.com/office/officeart/2016/7/layout/HorizontalActionList"/>
    <dgm:cxn modelId="{9D821513-9C1E-4CE5-AA49-71FD2821673B}" type="presParOf" srcId="{4FD315A7-3E65-40A1-91D4-41F25D7B9830}" destId="{BC5826E5-7175-4FA7-A144-159718AFEA3D}" srcOrd="1" destOrd="0" presId="urn:microsoft.com/office/officeart/2016/7/layout/HorizontalActionList"/>
    <dgm:cxn modelId="{544D64B3-000A-4F72-819F-ADDD2E8516D8}" type="presParOf" srcId="{4FD315A7-3E65-40A1-91D4-41F25D7B9830}" destId="{3FE3FCD8-A184-4074-8554-F698E7CA3D0C}" srcOrd="2" destOrd="0" presId="urn:microsoft.com/office/officeart/2016/7/layout/HorizontalActionList"/>
    <dgm:cxn modelId="{ED092B56-2464-48D6-BE81-C89309B29057}" type="presParOf" srcId="{3FE3FCD8-A184-4074-8554-F698E7CA3D0C}" destId="{3CD28435-716F-44E2-87BB-5A735A93D596}" srcOrd="0" destOrd="0" presId="urn:microsoft.com/office/officeart/2016/7/layout/HorizontalActionList"/>
    <dgm:cxn modelId="{84C5B3C1-3709-411F-98DD-6F81AE3C2CDA}" type="presParOf" srcId="{3FE3FCD8-A184-4074-8554-F698E7CA3D0C}" destId="{063846FE-BFEB-4C54-B069-E46358B6D38D}" srcOrd="1" destOrd="0" presId="urn:microsoft.com/office/officeart/2016/7/layout/HorizontalActionList"/>
    <dgm:cxn modelId="{45E65BD1-8111-45F2-BF0A-4865AD3F8884}" type="presParOf" srcId="{4FD315A7-3E65-40A1-91D4-41F25D7B9830}" destId="{98AEB1A0-F676-4029-8C0C-77253092F986}" srcOrd="3" destOrd="0" presId="urn:microsoft.com/office/officeart/2016/7/layout/HorizontalActionList"/>
    <dgm:cxn modelId="{EEFAE859-4B9D-42FF-867F-F6032907494A}" type="presParOf" srcId="{4FD315A7-3E65-40A1-91D4-41F25D7B9830}" destId="{A7366ECF-B2BE-4BB4-9F1A-F9FF2F22B6D3}" srcOrd="4" destOrd="0" presId="urn:microsoft.com/office/officeart/2016/7/layout/HorizontalActionList"/>
    <dgm:cxn modelId="{B20E5812-7EBC-451F-94FF-3C99A45A76DF}" type="presParOf" srcId="{A7366ECF-B2BE-4BB4-9F1A-F9FF2F22B6D3}" destId="{EEB9C0F5-F519-4C57-A35B-426F328FF1FE}" srcOrd="0" destOrd="0" presId="urn:microsoft.com/office/officeart/2016/7/layout/HorizontalActionList"/>
    <dgm:cxn modelId="{38D1C51F-62F5-4C48-B524-D36E6043931F}" type="presParOf" srcId="{A7366ECF-B2BE-4BB4-9F1A-F9FF2F22B6D3}" destId="{5C4E3187-3821-41CC-8217-58341B39572C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91E5E-E539-4455-86CB-D26761802745}">
      <dsp:nvSpPr>
        <dsp:cNvPr id="0" name=""/>
        <dsp:cNvSpPr/>
      </dsp:nvSpPr>
      <dsp:spPr>
        <a:xfrm>
          <a:off x="10118" y="941826"/>
          <a:ext cx="2258851" cy="6776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l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499" tIns="178499" rIns="178499" bIns="178499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1" kern="1200" dirty="0"/>
            <a:t>5:1-7</a:t>
          </a:r>
        </a:p>
      </dsp:txBody>
      <dsp:txXfrm>
        <a:off x="10118" y="941826"/>
        <a:ext cx="2258851" cy="677655"/>
      </dsp:txXfrm>
    </dsp:sp>
    <dsp:sp modelId="{11631CD4-BE5A-46B8-9E9F-F1B6D54C645E}">
      <dsp:nvSpPr>
        <dsp:cNvPr id="0" name=""/>
        <dsp:cNvSpPr/>
      </dsp:nvSpPr>
      <dsp:spPr>
        <a:xfrm>
          <a:off x="10118" y="1619481"/>
          <a:ext cx="2258851" cy="214782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3124" tIns="223124" rIns="223124" bIns="223124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Love</a:t>
          </a:r>
        </a:p>
      </dsp:txBody>
      <dsp:txXfrm>
        <a:off x="10118" y="1619481"/>
        <a:ext cx="2258851" cy="2147823"/>
      </dsp:txXfrm>
    </dsp:sp>
    <dsp:sp modelId="{3CD28435-716F-44E2-87BB-5A735A93D596}">
      <dsp:nvSpPr>
        <dsp:cNvPr id="0" name=""/>
        <dsp:cNvSpPr/>
      </dsp:nvSpPr>
      <dsp:spPr>
        <a:xfrm>
          <a:off x="2376759" y="941826"/>
          <a:ext cx="2258851" cy="6776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l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499" tIns="178499" rIns="178499" bIns="178499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5:8-14</a:t>
          </a:r>
        </a:p>
      </dsp:txBody>
      <dsp:txXfrm>
        <a:off x="2376759" y="941826"/>
        <a:ext cx="2258851" cy="677655"/>
      </dsp:txXfrm>
    </dsp:sp>
    <dsp:sp modelId="{063846FE-BFEB-4C54-B069-E46358B6D38D}">
      <dsp:nvSpPr>
        <dsp:cNvPr id="0" name=""/>
        <dsp:cNvSpPr/>
      </dsp:nvSpPr>
      <dsp:spPr>
        <a:xfrm>
          <a:off x="2376759" y="1619481"/>
          <a:ext cx="2258851" cy="214782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3124" tIns="223124" rIns="223124" bIns="223124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Light</a:t>
          </a:r>
        </a:p>
      </dsp:txBody>
      <dsp:txXfrm>
        <a:off x="2376759" y="1619481"/>
        <a:ext cx="2258851" cy="2147823"/>
      </dsp:txXfrm>
    </dsp:sp>
    <dsp:sp modelId="{EEB9C0F5-F519-4C57-A35B-426F328FF1FE}">
      <dsp:nvSpPr>
        <dsp:cNvPr id="0" name=""/>
        <dsp:cNvSpPr/>
      </dsp:nvSpPr>
      <dsp:spPr>
        <a:xfrm>
          <a:off x="4743399" y="941826"/>
          <a:ext cx="2258851" cy="6776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l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8499" tIns="178499" rIns="178499" bIns="178499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5:15-21</a:t>
          </a:r>
        </a:p>
      </dsp:txBody>
      <dsp:txXfrm>
        <a:off x="4743399" y="941826"/>
        <a:ext cx="2258851" cy="677655"/>
      </dsp:txXfrm>
    </dsp:sp>
    <dsp:sp modelId="{5C4E3187-3821-41CC-8217-58341B39572C}">
      <dsp:nvSpPr>
        <dsp:cNvPr id="0" name=""/>
        <dsp:cNvSpPr/>
      </dsp:nvSpPr>
      <dsp:spPr>
        <a:xfrm>
          <a:off x="4743399" y="1619481"/>
          <a:ext cx="2258851" cy="214782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3124" tIns="223124" rIns="223124" bIns="223124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Wisdom</a:t>
          </a:r>
          <a:endParaRPr lang="en-US" sz="4400" kern="1200" dirty="0"/>
        </a:p>
      </dsp:txBody>
      <dsp:txXfrm>
        <a:off x="4743399" y="1619481"/>
        <a:ext cx="2258851" cy="2147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7119-5751-49B2-AF10-B023A75636C5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A77C4-0EEA-4767-A8B6-F6017CFEE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8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4FAB29-327D-40D4-B96D-BD78FF2F49E5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C3802-97DC-44D0-B114-039E0AF7D1C3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A94162-2C80-469C-8ACB-DA26622279A0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AB7E-6D30-4A91-B4D2-81446F2A8694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D41061-2E58-4355-92A6-E6C54A1EFF3B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9ABC-9EBE-4797-8E5D-D6D20849D7CC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C381-3739-40E0-B3A9-01193CA9E8CF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F259-7386-4150-B7C5-34E00FC4E95B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FE2D7-6304-4105-9278-6EA381C22649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C4A719-086B-414B-956E-A4C4E69F7D2E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F7CA-A0AA-49E4-A8FE-DD163D34BDBF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6F38C1C-BEC0-4466-BFC4-7C9E8915E83A}" type="datetime1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DBA98-8DFE-4823-9F5F-451A882D5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613318"/>
            <a:ext cx="10993549" cy="1427356"/>
          </a:xfrm>
        </p:spPr>
        <p:txBody>
          <a:bodyPr>
            <a:norm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 Wisdom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6BB55-6506-4F06-8B35-CC332A149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040675"/>
            <a:ext cx="10993546" cy="1045092"/>
          </a:xfrm>
        </p:spPr>
        <p:txBody>
          <a:bodyPr>
            <a:noAutofit/>
          </a:bodyPr>
          <a:lstStyle/>
          <a:p>
            <a:r>
              <a:rPr lang="en-US" sz="4400" b="1" i="1" cap="none" dirty="0"/>
              <a:t>Ephesians 5:15-21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5F954F5-0E25-4F12-8D75-E784405DB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7147002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Acquire Wisdom, </a:t>
            </a:r>
            <a:r>
              <a:rPr lang="en-US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23:23</a:t>
            </a:r>
            <a:endParaRPr lang="en-US" sz="48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90" y="1828801"/>
            <a:ext cx="11323948" cy="4806175"/>
          </a:xfrm>
        </p:spPr>
        <p:txBody>
          <a:bodyPr>
            <a:normAutofit/>
          </a:bodyPr>
          <a:lstStyle/>
          <a:p>
            <a:pPr>
              <a:spcBef>
                <a:spcPts val="100"/>
              </a:spcBef>
              <a:spcAft>
                <a:spcPts val="0"/>
              </a:spcAft>
            </a:pPr>
            <a:r>
              <a:rPr lang="en-US" sz="4400" b="1" i="1" dirty="0"/>
              <a:t>Wisdom…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Respects the uncertainty of time, </a:t>
            </a:r>
            <a:r>
              <a:rPr lang="en-US" sz="4000" i="1" dirty="0"/>
              <a:t>5:16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Learns the will of God, </a:t>
            </a:r>
            <a:r>
              <a:rPr lang="en-US" sz="4000" i="1" dirty="0"/>
              <a:t>5:17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Lives under the Spirit’s control, </a:t>
            </a:r>
            <a:r>
              <a:rPr lang="en-US" sz="4000" i="1" dirty="0"/>
              <a:t>5:18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Worships in spirit and truth, </a:t>
            </a:r>
            <a:r>
              <a:rPr lang="en-US" sz="4000" i="1" dirty="0"/>
              <a:t>5:19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Is always thankful, </a:t>
            </a:r>
            <a:r>
              <a:rPr lang="en-US" sz="4000" i="1" dirty="0"/>
              <a:t>5:20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sz="4000" dirty="0"/>
              <a:t>Submits to fellow Christians with godly fear, </a:t>
            </a:r>
            <a:r>
              <a:rPr lang="en-US" sz="4000" i="1" dirty="0"/>
              <a:t>5:21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5343782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F28DDD-9641-43BA-944D-79B0687051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2BAD4C-6EA9-4F10-92D4-A1C8C53DAEE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AA2954-062E-4B72-A97B-0B066FB156D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D5F866-AD72-475A-B6C6-54E4577D4A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CA29A6-E0B1-40CD-ADF7-7B8E932A32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F61453-CFD6-4529-85D4-A5122F990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37967"/>
            <a:ext cx="3332886" cy="4709131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cap="sm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</a:t>
            </a:r>
            <a:br>
              <a:rPr lang="en-US" sz="5400" cap="sm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cap="sm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i="1" cap="sm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5:1-21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49634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E9332524-257E-4F3B-B539-215792D53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20920A-89E5-4AC1-A4DA-D9611FA3D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tx1"/>
                </a:solidFill>
              </a:rPr>
              <a:pPr/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14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 Wisdom, </a:t>
            </a:r>
            <a:r>
              <a:rPr lang="en-US" sz="4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5:15-21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1"/>
            <a:ext cx="11029615" cy="480617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200" b="1" dirty="0"/>
              <a:t>Fear of the Lord is where wisdom begins</a:t>
            </a:r>
            <a:r>
              <a:rPr lang="en-US" sz="4200" dirty="0"/>
              <a:t>, </a:t>
            </a:r>
            <a:br>
              <a:rPr lang="en-US" sz="4200" dirty="0"/>
            </a:br>
            <a:r>
              <a:rPr lang="en-US" sz="4200" i="1" dirty="0"/>
              <a:t>Proverbs 9:10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Fools despise wisdom and instruction, </a:t>
            </a:r>
            <a:r>
              <a:rPr lang="en-US" sz="4000" i="1" dirty="0"/>
              <a:t>Prov. 1:7</a:t>
            </a:r>
          </a:p>
          <a:p>
            <a:pPr>
              <a:spcBef>
                <a:spcPts val="600"/>
              </a:spcBef>
            </a:pPr>
            <a:r>
              <a:rPr lang="en-US" sz="4200" b="1" dirty="0"/>
              <a:t>Be careful how you walk</a:t>
            </a:r>
            <a:r>
              <a:rPr lang="en-US" sz="4200" dirty="0"/>
              <a:t>, </a:t>
            </a:r>
            <a:r>
              <a:rPr lang="en-US" sz="4200" i="1" dirty="0"/>
              <a:t>Ephesians 5:15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Examine the degree of our carefulness in life </a:t>
            </a:r>
            <a:r>
              <a:rPr lang="en-US" sz="4000" i="1" dirty="0"/>
              <a:t>(Luke 1:3)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A27C8-1CB0-4E39-B6B2-2EEF3F96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7459648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90" y="1828801"/>
            <a:ext cx="11323948" cy="480617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5400" b="1" dirty="0"/>
              <a:t>Wisdom redeems the time </a:t>
            </a:r>
            <a:r>
              <a:rPr lang="en-US" sz="5400" i="1" dirty="0"/>
              <a:t>(5:16)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Days are evil, </a:t>
            </a:r>
            <a:r>
              <a:rPr lang="en-US" sz="4400" i="1" dirty="0"/>
              <a:t>Ephesians 6:12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Make the most of opportunities, </a:t>
            </a:r>
            <a:r>
              <a:rPr lang="en-US" sz="4400" i="1" dirty="0"/>
              <a:t>John 4:34-35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5128008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90" y="1828801"/>
            <a:ext cx="11323948" cy="480617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800" b="1" dirty="0"/>
              <a:t>Wisdom understands the will of the Lord </a:t>
            </a:r>
            <a:r>
              <a:rPr lang="en-US" sz="4800" i="1" dirty="0"/>
              <a:t>(5:17); Ephesians 3:3-4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Do not be foolish, </a:t>
            </a:r>
            <a:r>
              <a:rPr lang="en-US" sz="4400" i="1" dirty="0"/>
              <a:t>Philippians 1:9-11</a:t>
            </a:r>
            <a:endParaRPr lang="en-US" sz="4400" dirty="0"/>
          </a:p>
          <a:p>
            <a:pPr lvl="2">
              <a:spcBef>
                <a:spcPts val="600"/>
              </a:spcBef>
            </a:pPr>
            <a:r>
              <a:rPr lang="en-US" sz="4000" dirty="0"/>
              <a:t>Abound in knowledge and all discernment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4648403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90" y="1828801"/>
            <a:ext cx="11323948" cy="480617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Wisdom is filled with the Spirit </a:t>
            </a:r>
            <a:r>
              <a:rPr lang="en-US" sz="4800" i="1" dirty="0"/>
              <a:t>(5:18) Galatians 5:16-17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Under His control, </a:t>
            </a:r>
            <a:r>
              <a:rPr lang="en-US" sz="4400" i="1" dirty="0"/>
              <a:t>Luke 1:15;  Acts 6:3</a:t>
            </a:r>
          </a:p>
          <a:p>
            <a:pPr lvl="1">
              <a:spcBef>
                <a:spcPts val="300"/>
              </a:spcBef>
            </a:pPr>
            <a:r>
              <a:rPr lang="en-US" sz="4000" dirty="0"/>
              <a:t>Not intoxicated with wine, </a:t>
            </a:r>
            <a:r>
              <a:rPr lang="en-US" sz="4000" i="1" dirty="0"/>
              <a:t>Proverbs 20:1</a:t>
            </a:r>
          </a:p>
          <a:p>
            <a:pPr lvl="2">
              <a:spcBef>
                <a:spcPts val="300"/>
              </a:spcBef>
            </a:pPr>
            <a:r>
              <a:rPr lang="en-US" sz="3800" dirty="0"/>
              <a:t>Waste, excess, and riot, </a:t>
            </a:r>
            <a:r>
              <a:rPr lang="en-US" sz="3800" i="1" dirty="0"/>
              <a:t>1 Peter 4:3</a:t>
            </a:r>
            <a:endParaRPr lang="en-US" sz="3800" dirty="0"/>
          </a:p>
          <a:p>
            <a:pPr lvl="2">
              <a:spcBef>
                <a:spcPts val="300"/>
              </a:spcBef>
            </a:pPr>
            <a:r>
              <a:rPr lang="en-US" sz="3800" dirty="0"/>
              <a:t>Sober thinking and godly example, </a:t>
            </a:r>
            <a:r>
              <a:rPr lang="en-US" sz="3800" i="1" dirty="0"/>
              <a:t>Titus 2:6-8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5032427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1"/>
            <a:ext cx="11183346" cy="480617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Wisdom worships in song </a:t>
            </a:r>
            <a:r>
              <a:rPr lang="en-US" sz="4800" i="1" dirty="0"/>
              <a:t>(5:19) 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Speak to one another in thankful song, </a:t>
            </a:r>
            <a:br>
              <a:rPr lang="en-US" sz="4400" dirty="0"/>
            </a:br>
            <a:r>
              <a:rPr lang="en-US" sz="4400" dirty="0"/>
              <a:t>not in lies and anger, </a:t>
            </a:r>
            <a:r>
              <a:rPr lang="en-US" sz="4400" i="1" dirty="0"/>
              <a:t>Ephesians 4:25-26</a:t>
            </a:r>
          </a:p>
          <a:p>
            <a:pPr lvl="2">
              <a:spcBef>
                <a:spcPts val="300"/>
              </a:spcBef>
            </a:pPr>
            <a:r>
              <a:rPr lang="en-US" sz="4000" dirty="0"/>
              <a:t>Edifying words (necessary), </a:t>
            </a:r>
            <a:r>
              <a:rPr lang="en-US" sz="4000" i="1" dirty="0"/>
              <a:t>Ephesians 4:29</a:t>
            </a:r>
          </a:p>
          <a:p>
            <a:pPr lvl="2">
              <a:spcBef>
                <a:spcPts val="300"/>
              </a:spcBef>
            </a:pPr>
            <a:r>
              <a:rPr lang="en-US" sz="4000" dirty="0"/>
              <a:t>Not with bitter malice, but with forgiving compassion, </a:t>
            </a:r>
            <a:r>
              <a:rPr lang="en-US" sz="4000" i="1" dirty="0"/>
              <a:t>Ephesians 4:31-32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4575698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90" y="1828801"/>
            <a:ext cx="11323948" cy="480617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Wisdom is thankful always for all things </a:t>
            </a:r>
            <a:r>
              <a:rPr lang="en-US" sz="4800" i="1" dirty="0"/>
              <a:t>(5:20) 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We must learn contentment, </a:t>
            </a:r>
            <a:r>
              <a:rPr lang="en-US" sz="4400" i="1" dirty="0"/>
              <a:t>Philippians 4:11; </a:t>
            </a:r>
            <a:br>
              <a:rPr lang="en-US" sz="4400" i="1" dirty="0"/>
            </a:br>
            <a:r>
              <a:rPr lang="en-US" sz="4400" i="1" dirty="0"/>
              <a:t>1 Timothy 6:6-10</a:t>
            </a:r>
          </a:p>
          <a:p>
            <a:pPr lvl="2">
              <a:spcBef>
                <a:spcPts val="300"/>
              </a:spcBef>
            </a:pPr>
            <a:r>
              <a:rPr lang="en-US" sz="4000" dirty="0"/>
              <a:t>By trusting God, </a:t>
            </a:r>
            <a:r>
              <a:rPr lang="en-US" sz="4000" i="1" dirty="0"/>
              <a:t>Hebrews 13:5-6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558155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0856-F33E-42C6-96CA-5F86E0C8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 of Wisdom</a:t>
            </a:r>
            <a:endParaRPr lang="en-US" sz="6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B7F-C8F1-4A99-8278-0C310D2A0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85279"/>
            <a:ext cx="11183346" cy="4239321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Wisdom submits to one another </a:t>
            </a:r>
            <a:br>
              <a:rPr lang="en-US" sz="4800" b="1" dirty="0"/>
            </a:br>
            <a:r>
              <a:rPr lang="en-US" sz="4800" b="1" dirty="0"/>
              <a:t>in the fear of God </a:t>
            </a:r>
            <a:r>
              <a:rPr lang="en-US" sz="4800" i="1" dirty="0"/>
              <a:t>(5:21) 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Subordinate, </a:t>
            </a:r>
            <a:r>
              <a:rPr lang="en-US" sz="4400" i="1" dirty="0"/>
              <a:t>1 Peter 5:5; Philippians 2:3-4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Fear of God: Respectful devotion to please Him, </a:t>
            </a:r>
            <a:r>
              <a:rPr lang="en-US" sz="4400" i="1" dirty="0"/>
              <a:t>Ephesians 5:10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AC07952A-0C33-473F-B2E4-F7A6768F6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7234-0751-4949-AE55-3D4420D5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0931" y="64524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87696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106</TotalTime>
  <Words>233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Wingdings 2</vt:lpstr>
      <vt:lpstr>Dividend</vt:lpstr>
      <vt:lpstr>Walk in Wisdom</vt:lpstr>
      <vt:lpstr>WALK IN  Ephesians 5:1-21</vt:lpstr>
      <vt:lpstr>Walk in Wisdom, Ephesians 5:15-21</vt:lpstr>
      <vt:lpstr>Attributes of Wisdom</vt:lpstr>
      <vt:lpstr>Attributes of Wisdom</vt:lpstr>
      <vt:lpstr>Attributes of Wisdom</vt:lpstr>
      <vt:lpstr>Attributes of Wisdom</vt:lpstr>
      <vt:lpstr>Attributes of Wisdom</vt:lpstr>
      <vt:lpstr>Attributes of Wisdom</vt:lpstr>
      <vt:lpstr>Acquire Wisdom, Proverbs 23:23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 in Wisdom</dc:title>
  <dc:creator>Joe R Price</dc:creator>
  <cp:lastModifiedBy>Joe R Price</cp:lastModifiedBy>
  <cp:revision>34</cp:revision>
  <dcterms:created xsi:type="dcterms:W3CDTF">2018-02-17T16:49:06Z</dcterms:created>
  <dcterms:modified xsi:type="dcterms:W3CDTF">2018-03-11T13:31:28Z</dcterms:modified>
</cp:coreProperties>
</file>