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24" r:id="rId1"/>
  </p:sldMasterIdLst>
  <p:notesMasterIdLst>
    <p:notesMasterId r:id="rId17"/>
  </p:notesMasterIdLst>
  <p:handoutMasterIdLst>
    <p:handoutMasterId r:id="rId18"/>
  </p:handoutMasterIdLst>
  <p:sldIdLst>
    <p:sldId id="268" r:id="rId2"/>
    <p:sldId id="269" r:id="rId3"/>
    <p:sldId id="279" r:id="rId4"/>
    <p:sldId id="280" r:id="rId5"/>
    <p:sldId id="281" r:id="rId6"/>
    <p:sldId id="282" r:id="rId7"/>
    <p:sldId id="283" r:id="rId8"/>
    <p:sldId id="284" r:id="rId9"/>
    <p:sldId id="285" r:id="rId10"/>
    <p:sldId id="287" r:id="rId11"/>
    <p:sldId id="288" r:id="rId12"/>
    <p:sldId id="289" r:id="rId13"/>
    <p:sldId id="290" r:id="rId14"/>
    <p:sldId id="292" r:id="rId15"/>
    <p:sldId id="291" r:id="rId1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384">
          <p15:clr>
            <a:srgbClr val="A4A3A4"/>
          </p15:clr>
        </p15:guide>
        <p15:guide id="3" orient="horz" pos="3792">
          <p15:clr>
            <a:srgbClr val="A4A3A4"/>
          </p15:clr>
        </p15:guide>
        <p15:guide id="4" pos="959">
          <p15:clr>
            <a:srgbClr val="A4A3A4"/>
          </p15:clr>
        </p15:guide>
        <p15:guide id="5" pos="671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100" d="100"/>
          <a:sy n="100" d="100"/>
        </p:scale>
        <p:origin x="72" y="276"/>
      </p:cViewPr>
      <p:guideLst>
        <p:guide orient="horz" pos="2160"/>
        <p:guide orient="horz" pos="384"/>
        <p:guide orient="horz" pos="3792"/>
        <p:guide pos="959"/>
        <p:guide pos="6719"/>
      </p:guideLst>
    </p:cSldViewPr>
  </p:slideViewPr>
  <p:notesTextViewPr>
    <p:cViewPr>
      <p:scale>
        <a:sx n="100" d="100"/>
        <a:sy n="100" d="100"/>
      </p:scale>
      <p:origin x="0" y="0"/>
    </p:cViewPr>
  </p:notesTextViewPr>
  <p:sorterViewPr>
    <p:cViewPr>
      <p:scale>
        <a:sx n="100" d="100"/>
        <a:sy n="100" d="100"/>
      </p:scale>
      <p:origin x="0" y="-3822"/>
    </p:cViewPr>
  </p:sorterViewPr>
  <p:notesViewPr>
    <p:cSldViewPr showGuides="1">
      <p:cViewPr varScale="1">
        <p:scale>
          <a:sx n="76" d="100"/>
          <a:sy n="76" d="100"/>
        </p:scale>
        <p:origin x="253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EA74EB7-856E-45FD-83F0-5F7C6F3E4372}" type="datetimeFigureOut">
              <a:rPr lang="en-US"/>
              <a:t>4/22/2018</a:t>
            </a:fld>
            <a:endParaRPr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4886E15-F82A-4596-A46C-375C6D3981E1}" type="slidenum">
              <a:rPr/>
              <a:t>‹#›</a:t>
            </a:fld>
            <a:endParaRPr dirty="0"/>
          </a:p>
        </p:txBody>
      </p:sp>
    </p:spTree>
    <p:extLst>
      <p:ext uri="{BB962C8B-B14F-4D97-AF65-F5344CB8AC3E}">
        <p14:creationId xmlns:p14="http://schemas.microsoft.com/office/powerpoint/2010/main" val="868308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1B0E40-8125-41F8-BB6C-139D8D531A4F}" type="datetimeFigureOut">
              <a:rPr lang="en-US"/>
              <a:t>4/22/2018</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05DB2-FD3E-441D-8B7E-7AE83ECE27B3}" type="slidenum">
              <a:rPr/>
              <a:t>‹#›</a:t>
            </a:fld>
            <a:endParaRPr dirty="0"/>
          </a:p>
        </p:txBody>
      </p:sp>
    </p:spTree>
    <p:extLst>
      <p:ext uri="{BB962C8B-B14F-4D97-AF65-F5344CB8AC3E}">
        <p14:creationId xmlns:p14="http://schemas.microsoft.com/office/powerpoint/2010/main" val="289472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105DB2-FD3E-441D-8B7E-7AE83ECE27B3}" type="slidenum">
              <a:rPr lang="en-US" smtClean="0"/>
              <a:t>1</a:t>
            </a:fld>
            <a:endParaRPr lang="en-US" dirty="0"/>
          </a:p>
        </p:txBody>
      </p:sp>
    </p:spTree>
    <p:extLst>
      <p:ext uri="{BB962C8B-B14F-4D97-AF65-F5344CB8AC3E}">
        <p14:creationId xmlns:p14="http://schemas.microsoft.com/office/powerpoint/2010/main" val="4085276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12</a:t>
            </a:fld>
            <a:endParaRPr lang="en-US" dirty="0"/>
          </a:p>
        </p:txBody>
      </p:sp>
    </p:spTree>
    <p:extLst>
      <p:ext uri="{BB962C8B-B14F-4D97-AF65-F5344CB8AC3E}">
        <p14:creationId xmlns:p14="http://schemas.microsoft.com/office/powerpoint/2010/main" val="1312314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13</a:t>
            </a:fld>
            <a:endParaRPr lang="en-US" dirty="0"/>
          </a:p>
        </p:txBody>
      </p:sp>
    </p:spTree>
    <p:extLst>
      <p:ext uri="{BB962C8B-B14F-4D97-AF65-F5344CB8AC3E}">
        <p14:creationId xmlns:p14="http://schemas.microsoft.com/office/powerpoint/2010/main" val="1042772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14</a:t>
            </a:fld>
            <a:endParaRPr lang="en-US" dirty="0"/>
          </a:p>
        </p:txBody>
      </p:sp>
    </p:spTree>
    <p:extLst>
      <p:ext uri="{BB962C8B-B14F-4D97-AF65-F5344CB8AC3E}">
        <p14:creationId xmlns:p14="http://schemas.microsoft.com/office/powerpoint/2010/main" val="1309236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15</a:t>
            </a:fld>
            <a:endParaRPr lang="en-US" dirty="0"/>
          </a:p>
        </p:txBody>
      </p:sp>
    </p:spTree>
    <p:extLst>
      <p:ext uri="{BB962C8B-B14F-4D97-AF65-F5344CB8AC3E}">
        <p14:creationId xmlns:p14="http://schemas.microsoft.com/office/powerpoint/2010/main" val="41635621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2</a:t>
            </a:fld>
            <a:endParaRPr lang="en-US" dirty="0"/>
          </a:p>
        </p:txBody>
      </p:sp>
    </p:spTree>
    <p:extLst>
      <p:ext uri="{BB962C8B-B14F-4D97-AF65-F5344CB8AC3E}">
        <p14:creationId xmlns:p14="http://schemas.microsoft.com/office/powerpoint/2010/main" val="272560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3</a:t>
            </a:fld>
            <a:endParaRPr lang="en-US" dirty="0"/>
          </a:p>
        </p:txBody>
      </p:sp>
    </p:spTree>
    <p:extLst>
      <p:ext uri="{BB962C8B-B14F-4D97-AF65-F5344CB8AC3E}">
        <p14:creationId xmlns:p14="http://schemas.microsoft.com/office/powerpoint/2010/main" val="128219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4</a:t>
            </a:fld>
            <a:endParaRPr lang="en-US" dirty="0"/>
          </a:p>
        </p:txBody>
      </p:sp>
    </p:spTree>
    <p:extLst>
      <p:ext uri="{BB962C8B-B14F-4D97-AF65-F5344CB8AC3E}">
        <p14:creationId xmlns:p14="http://schemas.microsoft.com/office/powerpoint/2010/main" val="1867848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5</a:t>
            </a:fld>
            <a:endParaRPr lang="en-US" dirty="0"/>
          </a:p>
        </p:txBody>
      </p:sp>
    </p:spTree>
    <p:extLst>
      <p:ext uri="{BB962C8B-B14F-4D97-AF65-F5344CB8AC3E}">
        <p14:creationId xmlns:p14="http://schemas.microsoft.com/office/powerpoint/2010/main" val="17261512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6</a:t>
            </a:fld>
            <a:endParaRPr lang="en-US" dirty="0"/>
          </a:p>
        </p:txBody>
      </p:sp>
    </p:spTree>
    <p:extLst>
      <p:ext uri="{BB962C8B-B14F-4D97-AF65-F5344CB8AC3E}">
        <p14:creationId xmlns:p14="http://schemas.microsoft.com/office/powerpoint/2010/main" val="3822378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7</a:t>
            </a:fld>
            <a:endParaRPr lang="en-US" dirty="0"/>
          </a:p>
        </p:txBody>
      </p:sp>
    </p:spTree>
    <p:extLst>
      <p:ext uri="{BB962C8B-B14F-4D97-AF65-F5344CB8AC3E}">
        <p14:creationId xmlns:p14="http://schemas.microsoft.com/office/powerpoint/2010/main" val="4170152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8</a:t>
            </a:fld>
            <a:endParaRPr lang="en-US" dirty="0"/>
          </a:p>
        </p:txBody>
      </p:sp>
    </p:spTree>
    <p:extLst>
      <p:ext uri="{BB962C8B-B14F-4D97-AF65-F5344CB8AC3E}">
        <p14:creationId xmlns:p14="http://schemas.microsoft.com/office/powerpoint/2010/main" val="14039364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05DB2-FD3E-441D-8B7E-7AE83ECE27B3}" type="slidenum">
              <a:rPr lang="en-US" smtClean="0"/>
              <a:t>9</a:t>
            </a:fld>
            <a:endParaRPr lang="en-US" dirty="0"/>
          </a:p>
        </p:txBody>
      </p:sp>
    </p:spTree>
    <p:extLst>
      <p:ext uri="{BB962C8B-B14F-4D97-AF65-F5344CB8AC3E}">
        <p14:creationId xmlns:p14="http://schemas.microsoft.com/office/powerpoint/2010/main" val="1906617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title block"/>
          <p:cNvSpPr/>
          <p:nvPr/>
        </p:nvSpPr>
        <p:spPr bwMode="invGray">
          <a:xfrm>
            <a:off x="1141413" y="1600200"/>
            <a:ext cx="11047412" cy="32766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nvGrpSpPr>
          <p:cNvPr id="7" name="top graphic"/>
          <p:cNvGrpSpPr/>
          <p:nvPr/>
        </p:nvGrpSpPr>
        <p:grpSpPr>
          <a:xfrm>
            <a:off x="1279" y="0"/>
            <a:ext cx="12188952" cy="429768"/>
            <a:chOff x="1279" y="0"/>
            <a:chExt cx="12188952" cy="429768"/>
          </a:xfrm>
        </p:grpSpPr>
        <p:sp>
          <p:nvSpPr>
            <p:cNvPr id="8" name="Rectangle 7"/>
            <p:cNvSpPr/>
            <p:nvPr/>
          </p:nvSpPr>
          <p:spPr>
            <a:xfrm>
              <a:off x="1279" y="0"/>
              <a:ext cx="12188952" cy="228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228600"/>
              <a:ext cx="12188952" cy="20116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0" name="Rectangle 9"/>
            <p:cNvSpPr/>
            <p:nvPr/>
          </p:nvSpPr>
          <p:spPr>
            <a:xfrm>
              <a:off x="1279" y="306324"/>
              <a:ext cx="12188952"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23" name="bottom graphic"/>
          <p:cNvGrpSpPr/>
          <p:nvPr/>
        </p:nvGrpSpPr>
        <p:grpSpPr>
          <a:xfrm>
            <a:off x="0" y="6080760"/>
            <a:ext cx="12190231" cy="777240"/>
            <a:chOff x="0" y="6080760"/>
            <a:chExt cx="12190231" cy="777240"/>
          </a:xfrm>
        </p:grpSpPr>
        <p:sp>
          <p:nvSpPr>
            <p:cNvPr id="13" name="Rectangle 12"/>
            <p:cNvSpPr/>
            <p:nvPr/>
          </p:nvSpPr>
          <p:spPr>
            <a:xfrm>
              <a:off x="0" y="6217920"/>
              <a:ext cx="12188825" cy="64008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14" name="Rectangle 13"/>
            <p:cNvSpPr/>
            <p:nvPr/>
          </p:nvSpPr>
          <p:spPr>
            <a:xfrm>
              <a:off x="1279" y="60807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5" name="Rectangle 14"/>
            <p:cNvSpPr/>
            <p:nvPr/>
          </p:nvSpPr>
          <p:spPr>
            <a:xfrm>
              <a:off x="1279" y="6172200"/>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1"/>
          <p:cNvSpPr>
            <a:spLocks noGrp="1"/>
          </p:cNvSpPr>
          <p:nvPr>
            <p:ph type="ctrTitle"/>
          </p:nvPr>
        </p:nvSpPr>
        <p:spPr bwMode="invGray">
          <a:xfrm>
            <a:off x="1522414" y="1905000"/>
            <a:ext cx="9143998" cy="2667000"/>
          </a:xfrm>
        </p:spPr>
        <p:txBody>
          <a:bodyPr anchor="b">
            <a:normAutofit/>
          </a:bodyPr>
          <a:lstStyle>
            <a:lvl1pPr>
              <a:lnSpc>
                <a:spcPct val="80000"/>
              </a:lnSpc>
              <a:defRPr sz="6600">
                <a:solidFill>
                  <a:schemeClr val="bg1"/>
                </a:solidFill>
                <a:effectLst>
                  <a:outerShdw blurRad="88900" algn="ctr" rotWithShape="0">
                    <a:prstClr val="black">
                      <a:alpha val="35000"/>
                    </a:prstClr>
                  </a:outerShdw>
                </a:effectLst>
              </a:defRPr>
            </a:lvl1pPr>
          </a:lstStyle>
          <a:p>
            <a:r>
              <a:rPr lang="en-US"/>
              <a:t>Click to edit Master title style</a:t>
            </a:r>
            <a:endParaRPr dirty="0"/>
          </a:p>
        </p:txBody>
      </p:sp>
      <p:sp>
        <p:nvSpPr>
          <p:cNvPr id="3" name="Subtitle 2"/>
          <p:cNvSpPr>
            <a:spLocks noGrp="1"/>
          </p:cNvSpPr>
          <p:nvPr>
            <p:ph type="subTitle" idx="1"/>
          </p:nvPr>
        </p:nvSpPr>
        <p:spPr>
          <a:xfrm>
            <a:off x="1522413" y="5029200"/>
            <a:ext cx="8229598" cy="838200"/>
          </a:xfrm>
        </p:spPr>
        <p:txBody>
          <a:bodyPr/>
          <a:lstStyle>
            <a:lvl1pPr marL="0" indent="0" algn="l">
              <a:lnSpc>
                <a:spcPct val="90000"/>
              </a:lnSpc>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
        <p:nvSpPr>
          <p:cNvPr id="21" name="Footer Placeholder 20"/>
          <p:cNvSpPr>
            <a:spLocks noGrp="1"/>
          </p:cNvSpPr>
          <p:nvPr>
            <p:ph type="ftr" sz="quarter" idx="11"/>
          </p:nvPr>
        </p:nvSpPr>
        <p:spPr/>
        <p:txBody>
          <a:bodyPr/>
          <a:lstStyle/>
          <a:p>
            <a:r>
              <a:rPr lang="en-US" dirty="0"/>
              <a:t>Add a footer</a:t>
            </a:r>
          </a:p>
        </p:txBody>
      </p:sp>
      <p:sp>
        <p:nvSpPr>
          <p:cNvPr id="20" name="Date Placeholder 19"/>
          <p:cNvSpPr>
            <a:spLocks noGrp="1"/>
          </p:cNvSpPr>
          <p:nvPr>
            <p:ph type="dt" sz="half" idx="10"/>
          </p:nvPr>
        </p:nvSpPr>
        <p:spPr/>
        <p:txBody>
          <a:bodyPr/>
          <a:lstStyle/>
          <a:p>
            <a:fld id="{84BB248A-475F-4962-AF4A-EFF72109FD94}" type="datetime1">
              <a:rPr lang="en-US" smtClean="0"/>
              <a:t>4/22/2018</a:t>
            </a:fld>
            <a:endParaRPr lang="en-US" dirty="0"/>
          </a:p>
        </p:txBody>
      </p:sp>
      <p:sp>
        <p:nvSpPr>
          <p:cNvPr id="22" name="Slide Number Placeholder 21"/>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88169977"/>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F0F9FD7A-01B8-4E98-99A5-7EA75810E9EF}" type="datetime1">
              <a:rPr lang="en-US" smtClean="0"/>
              <a:t>4/22/2018</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23790522"/>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94507" y="609600"/>
            <a:ext cx="1143001" cy="54102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22413" y="609600"/>
            <a:ext cx="7696198" cy="5410200"/>
          </a:xfrm>
        </p:spPr>
        <p:txBody>
          <a:bodyPr vert="eaVert"/>
          <a:lstStyle>
            <a:lvl5pPr>
              <a:defRPr/>
            </a:lvl5pPr>
            <a:lvl6pPr>
              <a:defRPr/>
            </a:lvl6pPr>
            <a:lvl7pPr>
              <a:defRPr/>
            </a:lvl7pPr>
            <a:lvl8pPr>
              <a:defRPr/>
            </a:lvl8pPr>
            <a:lvl9pPr>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4A815D53-B4B8-48E2-8CFF-AED4D9728CAC}" type="datetime1">
              <a:rPr lang="en-US" smtClean="0"/>
              <a:t>4/22/2018</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653419351"/>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0A433346-7DC0-4814-AC35-ECF75B7081ED}" type="datetime1">
              <a:rPr lang="en-US" smtClean="0"/>
              <a:t>4/22/2018</a:t>
            </a:fld>
            <a:endParaRPr dirty="0"/>
          </a:p>
        </p:txBody>
      </p:sp>
      <p:sp>
        <p:nvSpPr>
          <p:cNvPr id="6" name="Slide Number Placeholder 5"/>
          <p:cNvSpPr>
            <a:spLocks noGrp="1"/>
          </p:cNvSpPr>
          <p:nvPr>
            <p:ph type="sldNum" sz="quarter" idx="12"/>
          </p:nvPr>
        </p:nvSpPr>
        <p:spPr/>
        <p:txBody>
          <a:bodyPr/>
          <a:lstStyle/>
          <a:p>
            <a:fld id="{DF28FB93-0A08-4E7D-8E63-9EFA29F1E093}" type="slidenum">
              <a:rPr/>
              <a:pPr/>
              <a:t>‹#›</a:t>
            </a:fld>
            <a:endParaRPr dirty="0"/>
          </a:p>
        </p:txBody>
      </p:sp>
    </p:spTree>
    <p:extLst>
      <p:ext uri="{BB962C8B-B14F-4D97-AF65-F5344CB8AC3E}">
        <p14:creationId xmlns:p14="http://schemas.microsoft.com/office/powerpoint/2010/main" val="506475798"/>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3200"/>
            </a:lvl1p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514F6619-3B44-4D5F-A4C1-72E1C23DB77C}" type="datetime1">
              <a:rPr lang="en-US" smtClean="0"/>
              <a:t>4/22/2018</a:t>
            </a:fld>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894591149"/>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rmAutofit/>
          </a:bodyPr>
          <a:lstStyle>
            <a:lvl1pPr algn="l">
              <a:defRPr sz="5400" b="0" cap="none" baseline="0"/>
            </a:lvl1pPr>
          </a:lstStyle>
          <a:p>
            <a:r>
              <a:rPr lang="en-US"/>
              <a:t>Click to edit Master title style</a:t>
            </a:r>
            <a:endParaRPr/>
          </a:p>
        </p:txBody>
      </p:sp>
      <p:sp>
        <p:nvSpPr>
          <p:cNvPr id="3" name="Text Placeholder 2"/>
          <p:cNvSpPr>
            <a:spLocks noGrp="1"/>
          </p:cNvSpPr>
          <p:nvPr>
            <p:ph type="body" idx="1"/>
          </p:nvPr>
        </p:nvSpPr>
        <p:spPr>
          <a:xfrm>
            <a:off x="1522413" y="4876800"/>
            <a:ext cx="8229598"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dirty="0"/>
              <a:t>Add a footer</a:t>
            </a:r>
          </a:p>
        </p:txBody>
      </p:sp>
      <p:sp>
        <p:nvSpPr>
          <p:cNvPr id="4" name="Date Placeholder 3"/>
          <p:cNvSpPr>
            <a:spLocks noGrp="1"/>
          </p:cNvSpPr>
          <p:nvPr>
            <p:ph type="dt" sz="half" idx="10"/>
          </p:nvPr>
        </p:nvSpPr>
        <p:spPr/>
        <p:txBody>
          <a:bodyPr/>
          <a:lstStyle>
            <a:lvl1pPr>
              <a:defRPr>
                <a:solidFill>
                  <a:schemeClr val="tx1"/>
                </a:solidFill>
              </a:defRPr>
            </a:lvl1pPr>
          </a:lstStyle>
          <a:p>
            <a:fld id="{65F42AA3-4796-4654-BF49-55D686908AA1}" type="datetime1">
              <a:rPr lang="en-US" smtClean="0"/>
              <a:t>4/22/2018</a:t>
            </a:fld>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484106010"/>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22413"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30849" y="1904999"/>
            <a:ext cx="4435564" cy="4088921"/>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85805E10-20B2-436B-AABC-CCE924CD1694}" type="datetime1">
              <a:rPr lang="en-US" smtClean="0"/>
              <a:t>4/22/2018</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512259294"/>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3"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22413"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6814" y="1828800"/>
            <a:ext cx="4419599" cy="685801"/>
          </a:xfrm>
        </p:spPr>
        <p:txBody>
          <a:bodyPr anchor="ctr">
            <a:normAutofit/>
          </a:bodyPr>
          <a:lstStyle>
            <a:lvl1pPr marL="0" indent="0">
              <a:spcBef>
                <a:spcPts val="0"/>
              </a:spcBef>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46814" y="2590801"/>
            <a:ext cx="4419599"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9B4DE868-F43F-456D-86FD-7A73C1DBE86E}" type="datetime1">
              <a:rPr lang="en-US" smtClean="0"/>
              <a:t>4/22/2018</a:t>
            </a:fld>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97700490"/>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0ADF8AF4-0F6D-4542-B70B-334AFC9C238A}" type="datetime1">
              <a:rPr lang="en-US" smtClean="0"/>
              <a:t>4/22/2018</a:t>
            </a:fld>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981316351"/>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6" name="bottom graphic"/>
          <p:cNvGrpSpPr/>
          <p:nvPr userDrawn="1"/>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2B5CDA33-A4DD-4502-A11C-6C64890F423B}" type="datetime1">
              <a:rPr lang="en-US" smtClean="0"/>
              <a:t>4/22/2018</a:t>
            </a:fld>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0035370"/>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1"/>
            </a:lvl1pPr>
          </a:lstStyle>
          <a:p>
            <a:r>
              <a:rPr lang="en-US"/>
              <a:t>Click to edit Master title style</a:t>
            </a:r>
            <a:endParaRPr/>
          </a:p>
        </p:txBody>
      </p:sp>
      <p:sp>
        <p:nvSpPr>
          <p:cNvPr id="3" name="Content Placeholder 2"/>
          <p:cNvSpPr>
            <a:spLocks noGrp="1"/>
          </p:cNvSpPr>
          <p:nvPr>
            <p:ph idx="1"/>
          </p:nvPr>
        </p:nvSpPr>
        <p:spPr>
          <a:xfrm>
            <a:off x="1491930" y="1293495"/>
            <a:ext cx="5577840" cy="40233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7923214" y="3536829"/>
            <a:ext cx="3124200" cy="1797169"/>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17C2A197-EB9D-4998-B803-7AD8D21C2433}" type="datetime1">
              <a:rPr lang="en-US" smtClean="0"/>
              <a:t>4/22/2018</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616132146"/>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ame"/>
          <p:cNvSpPr/>
          <p:nvPr/>
        </p:nvSpPr>
        <p:spPr>
          <a:xfrm>
            <a:off x="1217610" y="1019175"/>
            <a:ext cx="6126480" cy="4572000"/>
          </a:xfrm>
          <a:prstGeom prst="rect">
            <a:avLst/>
          </a:prstGeom>
          <a:noFill/>
          <a:ln w="101600">
            <a:solidFill>
              <a:schemeClr val="accent1">
                <a:lumMod val="50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2" name="Title 1"/>
          <p:cNvSpPr>
            <a:spLocks noGrp="1"/>
          </p:cNvSpPr>
          <p:nvPr>
            <p:ph type="title"/>
          </p:nvPr>
        </p:nvSpPr>
        <p:spPr>
          <a:xfrm>
            <a:off x="7923214" y="1371600"/>
            <a:ext cx="3124200" cy="2057400"/>
          </a:xfrm>
        </p:spPr>
        <p:txBody>
          <a:bodyPr anchor="b">
            <a:norm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400490" y="1202055"/>
            <a:ext cx="5760720" cy="4206240"/>
          </a:xfrm>
          <a:solidFill>
            <a:schemeClr val="bg1">
              <a:lumMod val="95000"/>
            </a:schemeClr>
          </a:solidFill>
        </p:spPr>
        <p:txBody>
          <a:bodyPr tIns="914400">
            <a:normAutofit/>
          </a:bodyPr>
          <a:lstStyle>
            <a:lvl1pPr marL="0" indent="0" algn="ctr">
              <a:spcBef>
                <a:spcPts val="0"/>
              </a:spcBef>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7923214" y="3536829"/>
            <a:ext cx="3124200" cy="1797171"/>
          </a:xfrm>
        </p:spPr>
        <p:txBody>
          <a:bodyPr>
            <a:normAutofit/>
          </a:bodyPr>
          <a:lstStyle>
            <a:lvl1pPr marL="0" indent="0">
              <a:spcBef>
                <a:spcPts val="8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50B15C3B-50B0-4E88-87E2-D1CA6283D816}" type="datetime1">
              <a:rPr lang="en-US" smtClean="0"/>
              <a:t>4/22/2018</a:t>
            </a:fld>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31862729"/>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4" name="bottom graphic"/>
          <p:cNvGrpSpPr/>
          <p:nvPr/>
        </p:nvGrpSpPr>
        <p:grpSpPr>
          <a:xfrm>
            <a:off x="0" y="6309360"/>
            <a:ext cx="12190231" cy="548640"/>
            <a:chOff x="0" y="6309360"/>
            <a:chExt cx="12190231" cy="548640"/>
          </a:xfrm>
        </p:grpSpPr>
        <p:sp>
          <p:nvSpPr>
            <p:cNvPr id="7" name="Rectangle 6"/>
            <p:cNvSpPr/>
            <p:nvPr/>
          </p:nvSpPr>
          <p:spPr>
            <a:xfrm>
              <a:off x="0" y="6400800"/>
              <a:ext cx="12188825" cy="4572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dirty="0"/>
            </a:p>
          </p:txBody>
        </p:sp>
        <p:sp>
          <p:nvSpPr>
            <p:cNvPr id="8" name="Rectangle 7"/>
            <p:cNvSpPr/>
            <p:nvPr/>
          </p:nvSpPr>
          <p:spPr>
            <a:xfrm>
              <a:off x="1279" y="6309360"/>
              <a:ext cx="12188952" cy="97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9" name="Rectangle 8"/>
            <p:cNvSpPr/>
            <p:nvPr/>
          </p:nvSpPr>
          <p:spPr>
            <a:xfrm>
              <a:off x="1279" y="6379143"/>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grpSp>
        <p:nvGrpSpPr>
          <p:cNvPr id="10" name="top graphic"/>
          <p:cNvGrpSpPr/>
          <p:nvPr/>
        </p:nvGrpSpPr>
        <p:grpSpPr>
          <a:xfrm>
            <a:off x="1279" y="0"/>
            <a:ext cx="12188952" cy="320040"/>
            <a:chOff x="1279" y="0"/>
            <a:chExt cx="12188952" cy="320040"/>
          </a:xfrm>
        </p:grpSpPr>
        <p:sp>
          <p:nvSpPr>
            <p:cNvPr id="11" name="Rectangle 10"/>
            <p:cNvSpPr/>
            <p:nvPr/>
          </p:nvSpPr>
          <p:spPr>
            <a:xfrm>
              <a:off x="1279" y="0"/>
              <a:ext cx="12188952" cy="17023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2" name="Rectangle 11"/>
            <p:cNvSpPr/>
            <p:nvPr/>
          </p:nvSpPr>
          <p:spPr>
            <a:xfrm>
              <a:off x="1279" y="170234"/>
              <a:ext cx="12188952" cy="14980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sp>
          <p:nvSpPr>
            <p:cNvPr id="13" name="Rectangle 12"/>
            <p:cNvSpPr/>
            <p:nvPr/>
          </p:nvSpPr>
          <p:spPr>
            <a:xfrm>
              <a:off x="1279" y="231421"/>
              <a:ext cx="12188952" cy="27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dirty="0"/>
            </a:p>
          </p:txBody>
        </p:sp>
      </p:grpSp>
      <p:sp>
        <p:nvSpPr>
          <p:cNvPr id="2" name="Title Placeholder 1"/>
          <p:cNvSpPr>
            <a:spLocks noGrp="1"/>
          </p:cNvSpPr>
          <p:nvPr>
            <p:ph type="title"/>
          </p:nvPr>
        </p:nvSpPr>
        <p:spPr>
          <a:xfrm>
            <a:off x="1522876" y="609600"/>
            <a:ext cx="9143538" cy="1066800"/>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876" y="1905000"/>
            <a:ext cx="9143538" cy="369746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bwMode="auto">
          <a:xfrm>
            <a:off x="1507498" y="6516865"/>
            <a:ext cx="6062145" cy="228600"/>
          </a:xfrm>
          <a:prstGeom prst="rect">
            <a:avLst/>
          </a:prstGeom>
        </p:spPr>
        <p:txBody>
          <a:bodyPr vert="horz" lIns="91440" tIns="45720" rIns="91440" bIns="45720" rtlCol="0" anchor="ctr"/>
          <a:lstStyle>
            <a:lvl1pPr algn="l">
              <a:defRPr sz="1100" cap="all" baseline="0">
                <a:solidFill>
                  <a:schemeClr val="bg1"/>
                </a:solidFill>
              </a:defRPr>
            </a:lvl1pPr>
          </a:lstStyle>
          <a:p>
            <a:r>
              <a:rPr lang="en-US" dirty="0"/>
              <a:t>Add a footer</a:t>
            </a:r>
          </a:p>
        </p:txBody>
      </p:sp>
      <p:sp>
        <p:nvSpPr>
          <p:cNvPr id="4" name="Date Placeholder 3"/>
          <p:cNvSpPr>
            <a:spLocks noGrp="1"/>
          </p:cNvSpPr>
          <p:nvPr>
            <p:ph type="dt" sz="half" idx="2"/>
          </p:nvPr>
        </p:nvSpPr>
        <p:spPr bwMode="auto">
          <a:xfrm>
            <a:off x="7994363" y="6516865"/>
            <a:ext cx="1327622" cy="228600"/>
          </a:xfrm>
          <a:prstGeom prst="rect">
            <a:avLst/>
          </a:prstGeom>
        </p:spPr>
        <p:txBody>
          <a:bodyPr vert="horz" lIns="91440" tIns="45720" rIns="91440" bIns="45720" rtlCol="0" anchor="ctr"/>
          <a:lstStyle>
            <a:lvl1pPr algn="r">
              <a:defRPr sz="1100">
                <a:solidFill>
                  <a:schemeClr val="bg1"/>
                </a:solidFill>
              </a:defRPr>
            </a:lvl1pPr>
          </a:lstStyle>
          <a:p>
            <a:fld id="{6FC8CF98-21F6-41D6-8E50-3D6051B735BD}" type="datetime1">
              <a:rPr lang="en-US" smtClean="0"/>
              <a:t>4/22/2018</a:t>
            </a:fld>
            <a:endParaRPr lang="en-US" dirty="0"/>
          </a:p>
        </p:txBody>
      </p:sp>
      <p:sp>
        <p:nvSpPr>
          <p:cNvPr id="6" name="Slide Number Placeholder 5"/>
          <p:cNvSpPr>
            <a:spLocks noGrp="1"/>
          </p:cNvSpPr>
          <p:nvPr>
            <p:ph type="sldNum" sz="quarter" idx="4"/>
          </p:nvPr>
        </p:nvSpPr>
        <p:spPr bwMode="auto">
          <a:xfrm>
            <a:off x="9730094" y="6516865"/>
            <a:ext cx="936319" cy="228600"/>
          </a:xfrm>
          <a:prstGeom prst="rect">
            <a:avLst/>
          </a:prstGeom>
        </p:spPr>
        <p:txBody>
          <a:bodyPr vert="horz" lIns="91440" tIns="45720" rIns="91440" bIns="45720" rtlCol="0" anchor="ctr"/>
          <a:lstStyle>
            <a:lvl1pPr algn="r">
              <a:defRPr sz="1100">
                <a:solidFill>
                  <a:schemeClr val="bg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10681898"/>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14" r:id="rId12"/>
  </p:sldLayoutIdLst>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hf hdr="0" ftr="0" dt="0"/>
  <p:txStyles>
    <p:titleStyle>
      <a:lvl1pPr algn="l" defTabSz="914400" rtl="0" eaLnBrk="1" latinLnBrk="0" hangingPunct="1">
        <a:lnSpc>
          <a:spcPct val="90000"/>
        </a:lnSpc>
        <a:spcBef>
          <a:spcPct val="0"/>
        </a:spcBef>
        <a:buNone/>
        <a:defRPr sz="3200" kern="1200">
          <a:solidFill>
            <a:schemeClr val="accent1">
              <a:lumMod val="50000"/>
            </a:schemeClr>
          </a:solidFill>
          <a:latin typeface="+mj-lt"/>
          <a:ea typeface="+mj-ea"/>
          <a:cs typeface="+mj-cs"/>
        </a:defRPr>
      </a:lvl1pPr>
    </p:titleStyle>
    <p:bodyStyle>
      <a:lvl1pPr marL="274320" indent="-274320" algn="l" defTabSz="914400" rtl="0" eaLnBrk="1" latinLnBrk="0" hangingPunct="1">
        <a:lnSpc>
          <a:spcPct val="90000"/>
        </a:lnSpc>
        <a:spcBef>
          <a:spcPts val="1800"/>
        </a:spcBef>
        <a:buClr>
          <a:schemeClr val="tx1"/>
        </a:buClr>
        <a:buSzPct val="80000"/>
        <a:buFont typeface="Wingdings" pitchFamily="2" charset="2"/>
        <a:buChar char="§"/>
        <a:defRPr sz="2400" kern="1200">
          <a:solidFill>
            <a:schemeClr val="tx1"/>
          </a:solidFill>
          <a:latin typeface="+mn-lt"/>
          <a:ea typeface="+mn-ea"/>
          <a:cs typeface="+mn-cs"/>
        </a:defRPr>
      </a:lvl1pPr>
      <a:lvl2pPr marL="548640" indent="-228600" algn="l" defTabSz="914400" rtl="0" eaLnBrk="1" latinLnBrk="0" hangingPunct="1">
        <a:lnSpc>
          <a:spcPct val="90000"/>
        </a:lnSpc>
        <a:spcBef>
          <a:spcPts val="1000"/>
        </a:spcBef>
        <a:buClr>
          <a:schemeClr val="tx1"/>
        </a:buClr>
        <a:buSzPct val="100000"/>
        <a:buFont typeface="Arial" pitchFamily="34" charset="0"/>
        <a:buChar char="–"/>
        <a:defRPr sz="2000" kern="1200">
          <a:solidFill>
            <a:schemeClr val="tx1"/>
          </a:solidFill>
          <a:latin typeface="+mn-lt"/>
          <a:ea typeface="+mn-ea"/>
          <a:cs typeface="+mn-cs"/>
        </a:defRPr>
      </a:lvl2pPr>
      <a:lvl3pPr marL="822960" indent="-228600" algn="l" defTabSz="914400" rtl="0" eaLnBrk="1" latinLnBrk="0" hangingPunct="1">
        <a:lnSpc>
          <a:spcPct val="90000"/>
        </a:lnSpc>
        <a:spcBef>
          <a:spcPts val="800"/>
        </a:spcBef>
        <a:buClr>
          <a:schemeClr val="tx1"/>
        </a:buClr>
        <a:buSzPct val="80000"/>
        <a:buFont typeface="Wingdings" pitchFamily="2" charset="2"/>
        <a:buChar char="§"/>
        <a:defRPr sz="1800" kern="1200">
          <a:solidFill>
            <a:schemeClr val="tx1"/>
          </a:solidFill>
          <a:latin typeface="+mn-lt"/>
          <a:ea typeface="+mn-ea"/>
          <a:cs typeface="+mn-cs"/>
        </a:defRPr>
      </a:lvl3pPr>
      <a:lvl4pPr marL="10972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4pPr>
      <a:lvl5pPr marL="13258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5pPr>
      <a:lvl6pPr marL="15544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6pPr>
      <a:lvl7pPr marL="17830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7pPr>
      <a:lvl8pPr marL="2011680" indent="-228600" algn="l" defTabSz="914400" rtl="0" eaLnBrk="1" latinLnBrk="0" hangingPunct="1">
        <a:lnSpc>
          <a:spcPct val="90000"/>
        </a:lnSpc>
        <a:spcBef>
          <a:spcPts val="800"/>
        </a:spcBef>
        <a:buClr>
          <a:schemeClr val="tx1"/>
        </a:buClr>
        <a:buSzPct val="100000"/>
        <a:buFont typeface="Arial" pitchFamily="34" charset="0"/>
        <a:buChar char="–"/>
        <a:defRPr sz="1600" kern="1200">
          <a:solidFill>
            <a:schemeClr val="tx1"/>
          </a:solidFill>
          <a:latin typeface="+mn-lt"/>
          <a:ea typeface="+mn-ea"/>
          <a:cs typeface="+mn-cs"/>
        </a:defRPr>
      </a:lvl8pPr>
      <a:lvl9pPr marL="2240280" indent="-228600" algn="l" defTabSz="914400" rtl="0" eaLnBrk="1" latinLnBrk="0" hangingPunct="1">
        <a:lnSpc>
          <a:spcPct val="90000"/>
        </a:lnSpc>
        <a:spcBef>
          <a:spcPts val="800"/>
        </a:spcBef>
        <a:buClr>
          <a:schemeClr val="tx1"/>
        </a:buClr>
        <a:buSzPct val="80000"/>
        <a:buFont typeface="Wingdings" pitchFamily="2" charset="2"/>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200" dirty="0">
                <a:effectLst>
                  <a:outerShdw blurRad="38100" dist="38100" dir="2700000" algn="tl">
                    <a:srgbClr val="000000">
                      <a:alpha val="43137"/>
                    </a:srgbClr>
                  </a:outerShdw>
                </a:effectLst>
                <a:latin typeface="Candara" panose="020E0502030303020204" pitchFamily="34" charset="0"/>
              </a:rPr>
              <a:t>Broken Vows:</a:t>
            </a:r>
            <a:br>
              <a:rPr lang="en-US" sz="7200" dirty="0">
                <a:effectLst>
                  <a:outerShdw blurRad="38100" dist="38100" dir="2700000" algn="tl">
                    <a:srgbClr val="000000">
                      <a:alpha val="43137"/>
                    </a:srgbClr>
                  </a:outerShdw>
                </a:effectLst>
                <a:latin typeface="Candara" panose="020E0502030303020204" pitchFamily="34" charset="0"/>
              </a:rPr>
            </a:br>
            <a:r>
              <a:rPr lang="en-US" sz="7200" i="1" dirty="0">
                <a:effectLst>
                  <a:outerShdw blurRad="38100" dist="38100" dir="2700000" algn="tl">
                    <a:srgbClr val="000000">
                      <a:alpha val="43137"/>
                    </a:srgbClr>
                  </a:outerShdw>
                </a:effectLst>
                <a:latin typeface="Candara" panose="020E0502030303020204" pitchFamily="34" charset="0"/>
              </a:rPr>
              <a:t>The Sacrifice of Fools</a:t>
            </a:r>
          </a:p>
        </p:txBody>
      </p:sp>
      <p:sp>
        <p:nvSpPr>
          <p:cNvPr id="3" name="Content Placeholder 2"/>
          <p:cNvSpPr>
            <a:spLocks noGrp="1"/>
          </p:cNvSpPr>
          <p:nvPr>
            <p:ph type="subTitle" idx="1"/>
          </p:nvPr>
        </p:nvSpPr>
        <p:spPr/>
        <p:txBody>
          <a:bodyPr>
            <a:normAutofit/>
          </a:bodyPr>
          <a:lstStyle/>
          <a:p>
            <a:r>
              <a:rPr lang="en-US" sz="5400" b="1" i="1" dirty="0">
                <a:latin typeface="Candara" panose="020E0502030303020204" pitchFamily="34" charset="0"/>
              </a:rPr>
              <a:t>Ecclesiastes 5:1-7</a:t>
            </a:r>
          </a:p>
        </p:txBody>
      </p:sp>
      <p:pic>
        <p:nvPicPr>
          <p:cNvPr id="4" name="Picture 3" descr="A close up of a logo&#10;&#10;Description generated with high confidence">
            <a:extLst>
              <a:ext uri="{FF2B5EF4-FFF2-40B4-BE49-F238E27FC236}">
                <a16:creationId xmlns:a16="http://schemas.microsoft.com/office/drawing/2014/main" id="{98BD61AD-8D82-44E4-84FB-4BB2D4B2DED3}"/>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extLst>
      <p:ext uri="{BB962C8B-B14F-4D97-AF65-F5344CB8AC3E}">
        <p14:creationId xmlns:p14="http://schemas.microsoft.com/office/powerpoint/2010/main" val="2957189582"/>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0288E-E5DA-4045-8D3F-64710C067143}"/>
              </a:ext>
            </a:extLst>
          </p:cNvPr>
          <p:cNvSpPr>
            <a:spLocks noGrp="1"/>
          </p:cNvSpPr>
          <p:nvPr>
            <p:ph type="title"/>
          </p:nvPr>
        </p:nvSpPr>
        <p:spPr>
          <a:xfrm>
            <a:off x="4494212" y="304800"/>
            <a:ext cx="7543800" cy="5791200"/>
          </a:xfrm>
        </p:spPr>
        <p:txBody>
          <a:bodyPr>
            <a:normAutofit/>
          </a:bodyPr>
          <a:lstStyle/>
          <a:p>
            <a:pPr>
              <a:lnSpc>
                <a:spcPct val="100000"/>
              </a:lnSpc>
            </a:pPr>
            <a:r>
              <a:rPr lang="en-US" sz="4000" dirty="0">
                <a:solidFill>
                  <a:schemeClr val="tx1"/>
                </a:solidFill>
                <a:latin typeface="Candara" panose="020E0502030303020204" pitchFamily="34" charset="0"/>
              </a:rPr>
              <a:t>“Wayne suffered from Cerebral Palsy his whole life. But he never let that get in the way of his service to God. He often times </a:t>
            </a:r>
            <a:br>
              <a:rPr lang="en-US" sz="4000" dirty="0">
                <a:solidFill>
                  <a:schemeClr val="tx1"/>
                </a:solidFill>
                <a:latin typeface="Candara" panose="020E0502030303020204" pitchFamily="34" charset="0"/>
              </a:rPr>
            </a:br>
            <a:r>
              <a:rPr lang="en-US" sz="4000" dirty="0">
                <a:solidFill>
                  <a:schemeClr val="tx1"/>
                </a:solidFill>
                <a:latin typeface="Candara" panose="020E0502030303020204" pitchFamily="34" charset="0"/>
              </a:rPr>
              <a:t>in his youth would push his wheelchair by himself down the side of the highway to make it to worship services. Throughout his life he always made the effort to</a:t>
            </a:r>
          </a:p>
        </p:txBody>
      </p:sp>
      <p:sp>
        <p:nvSpPr>
          <p:cNvPr id="3" name="Slide Number Placeholder 2">
            <a:extLst>
              <a:ext uri="{FF2B5EF4-FFF2-40B4-BE49-F238E27FC236}">
                <a16:creationId xmlns:a16="http://schemas.microsoft.com/office/drawing/2014/main" id="{2F3AAFC6-3D97-4322-9686-F9B661AA6689}"/>
              </a:ext>
            </a:extLst>
          </p:cNvPr>
          <p:cNvSpPr>
            <a:spLocks noGrp="1"/>
          </p:cNvSpPr>
          <p:nvPr>
            <p:ph type="sldNum" sz="quarter" idx="12"/>
          </p:nvPr>
        </p:nvSpPr>
        <p:spPr/>
        <p:txBody>
          <a:bodyPr/>
          <a:lstStyle/>
          <a:p>
            <a:fld id="{DF28FB93-0A08-4E7D-8E63-9EFA29F1E093}" type="slidenum">
              <a:rPr lang="en-US" smtClean="0"/>
              <a:pPr/>
              <a:t>10</a:t>
            </a:fld>
            <a:endParaRPr lang="en-US" dirty="0"/>
          </a:p>
        </p:txBody>
      </p:sp>
      <p:pic>
        <p:nvPicPr>
          <p:cNvPr id="4" name="Picture 3" descr="A person sitting in a chair&#10;&#10;Description generated with high confidence">
            <a:extLst>
              <a:ext uri="{FF2B5EF4-FFF2-40B4-BE49-F238E27FC236}">
                <a16:creationId xmlns:a16="http://schemas.microsoft.com/office/drawing/2014/main" id="{0125A4C4-8C73-453A-A776-70BFD26B46CD}"/>
              </a:ext>
            </a:extLst>
          </p:cNvPr>
          <p:cNvPicPr>
            <a:picLocks noChangeAspect="1"/>
          </p:cNvPicPr>
          <p:nvPr/>
        </p:nvPicPr>
        <p:blipFill>
          <a:blip r:embed="rId2"/>
          <a:stretch>
            <a:fillRect/>
          </a:stretch>
        </p:blipFill>
        <p:spPr>
          <a:xfrm>
            <a:off x="379412" y="533400"/>
            <a:ext cx="3950262" cy="4908566"/>
          </a:xfrm>
          <a:prstGeom prst="rect">
            <a:avLst/>
          </a:prstGeom>
        </p:spPr>
      </p:pic>
      <p:sp>
        <p:nvSpPr>
          <p:cNvPr id="5" name="Rectangle 4">
            <a:extLst>
              <a:ext uri="{FF2B5EF4-FFF2-40B4-BE49-F238E27FC236}">
                <a16:creationId xmlns:a16="http://schemas.microsoft.com/office/drawing/2014/main" id="{8EF4E02F-F18B-4ABF-9E2C-47A03342C76C}"/>
              </a:ext>
            </a:extLst>
          </p:cNvPr>
          <p:cNvSpPr/>
          <p:nvPr/>
        </p:nvSpPr>
        <p:spPr>
          <a:xfrm>
            <a:off x="379412" y="5508368"/>
            <a:ext cx="3950262" cy="707886"/>
          </a:xfrm>
          <a:prstGeom prst="rect">
            <a:avLst/>
          </a:prstGeom>
          <a:noFill/>
        </p:spPr>
        <p:txBody>
          <a:bodyPr wrap="square" lIns="91440" tIns="45720" rIns="91440" bIns="45720">
            <a:spAutoFit/>
          </a:bodyPr>
          <a:lstStyle/>
          <a:p>
            <a:pPr algn="ctr"/>
            <a:r>
              <a:rPr lang="en-US" sz="4000" b="0" i="1" cap="none" spc="0" dirty="0">
                <a:ln w="0"/>
                <a:solidFill>
                  <a:schemeClr val="tx1"/>
                </a:solidFill>
                <a:effectLst>
                  <a:outerShdw blurRad="38100" dist="19050" dir="2700000" algn="tl" rotWithShape="0">
                    <a:schemeClr val="dk1">
                      <a:alpha val="40000"/>
                    </a:schemeClr>
                  </a:outerShdw>
                </a:effectLst>
                <a:latin typeface="Candara" panose="020E0502030303020204" pitchFamily="34" charset="0"/>
              </a:rPr>
              <a:t>Wayne Williams</a:t>
            </a:r>
          </a:p>
        </p:txBody>
      </p:sp>
    </p:spTree>
    <p:extLst>
      <p:ext uri="{BB962C8B-B14F-4D97-AF65-F5344CB8AC3E}">
        <p14:creationId xmlns:p14="http://schemas.microsoft.com/office/powerpoint/2010/main" val="1323287022"/>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0288E-E5DA-4045-8D3F-64710C067143}"/>
              </a:ext>
            </a:extLst>
          </p:cNvPr>
          <p:cNvSpPr>
            <a:spLocks noGrp="1"/>
          </p:cNvSpPr>
          <p:nvPr>
            <p:ph type="title"/>
          </p:nvPr>
        </p:nvSpPr>
        <p:spPr>
          <a:xfrm>
            <a:off x="4494212" y="304800"/>
            <a:ext cx="7543800" cy="5791200"/>
          </a:xfrm>
        </p:spPr>
        <p:txBody>
          <a:bodyPr>
            <a:normAutofit/>
          </a:bodyPr>
          <a:lstStyle/>
          <a:p>
            <a:pPr>
              <a:lnSpc>
                <a:spcPct val="100000"/>
              </a:lnSpc>
            </a:pPr>
            <a:r>
              <a:rPr lang="en-US" sz="4000" dirty="0">
                <a:solidFill>
                  <a:schemeClr val="tx1"/>
                </a:solidFill>
                <a:latin typeface="Candara" panose="020E0502030303020204" pitchFamily="34" charset="0"/>
              </a:rPr>
              <a:t>“spread the good news to those that took care of him. He was known for memorizing the Bible in English and Spanish by listening to it on his CD player. What things do we count as a burden that prevent us from serving God in the way in which we are called to do?”   </a:t>
            </a:r>
            <a:r>
              <a:rPr lang="en-US" sz="3600" dirty="0">
                <a:solidFill>
                  <a:schemeClr val="tx1"/>
                </a:solidFill>
                <a:latin typeface="Candara" panose="020E0502030303020204" pitchFamily="34" charset="0"/>
              </a:rPr>
              <a:t>  </a:t>
            </a:r>
            <a:r>
              <a:rPr lang="en-US" dirty="0">
                <a:solidFill>
                  <a:schemeClr val="tx1"/>
                </a:solidFill>
                <a:latin typeface="Candara" panose="020E0502030303020204" pitchFamily="34" charset="0"/>
              </a:rPr>
              <a:t>(Michael Baker, </a:t>
            </a:r>
            <a:r>
              <a:rPr lang="en-US" i="1" dirty="0">
                <a:solidFill>
                  <a:schemeClr val="tx1"/>
                </a:solidFill>
                <a:latin typeface="Candara" panose="020E0502030303020204" pitchFamily="34" charset="0"/>
              </a:rPr>
              <a:t>Facebook</a:t>
            </a:r>
            <a:r>
              <a:rPr lang="en-US" dirty="0">
                <a:solidFill>
                  <a:schemeClr val="tx1"/>
                </a:solidFill>
                <a:latin typeface="Candara" panose="020E0502030303020204" pitchFamily="34" charset="0"/>
              </a:rPr>
              <a:t>, 4/2018)</a:t>
            </a:r>
          </a:p>
        </p:txBody>
      </p:sp>
      <p:sp>
        <p:nvSpPr>
          <p:cNvPr id="3" name="Slide Number Placeholder 2">
            <a:extLst>
              <a:ext uri="{FF2B5EF4-FFF2-40B4-BE49-F238E27FC236}">
                <a16:creationId xmlns:a16="http://schemas.microsoft.com/office/drawing/2014/main" id="{2F3AAFC6-3D97-4322-9686-F9B661AA6689}"/>
              </a:ext>
            </a:extLst>
          </p:cNvPr>
          <p:cNvSpPr>
            <a:spLocks noGrp="1"/>
          </p:cNvSpPr>
          <p:nvPr>
            <p:ph type="sldNum" sz="quarter" idx="12"/>
          </p:nvPr>
        </p:nvSpPr>
        <p:spPr/>
        <p:txBody>
          <a:bodyPr/>
          <a:lstStyle/>
          <a:p>
            <a:fld id="{DF28FB93-0A08-4E7D-8E63-9EFA29F1E093}" type="slidenum">
              <a:rPr lang="en-US" smtClean="0"/>
              <a:pPr/>
              <a:t>11</a:t>
            </a:fld>
            <a:endParaRPr lang="en-US" dirty="0"/>
          </a:p>
        </p:txBody>
      </p:sp>
      <p:pic>
        <p:nvPicPr>
          <p:cNvPr id="4" name="Picture 3" descr="A person sitting in a chair&#10;&#10;Description generated with high confidence">
            <a:extLst>
              <a:ext uri="{FF2B5EF4-FFF2-40B4-BE49-F238E27FC236}">
                <a16:creationId xmlns:a16="http://schemas.microsoft.com/office/drawing/2014/main" id="{0125A4C4-8C73-453A-A776-70BFD26B46CD}"/>
              </a:ext>
            </a:extLst>
          </p:cNvPr>
          <p:cNvPicPr>
            <a:picLocks noChangeAspect="1"/>
          </p:cNvPicPr>
          <p:nvPr/>
        </p:nvPicPr>
        <p:blipFill>
          <a:blip r:embed="rId2"/>
          <a:stretch>
            <a:fillRect/>
          </a:stretch>
        </p:blipFill>
        <p:spPr>
          <a:xfrm>
            <a:off x="379412" y="533400"/>
            <a:ext cx="3950262" cy="4908566"/>
          </a:xfrm>
          <a:prstGeom prst="rect">
            <a:avLst/>
          </a:prstGeom>
        </p:spPr>
      </p:pic>
      <p:sp>
        <p:nvSpPr>
          <p:cNvPr id="5" name="Rectangle 4">
            <a:extLst>
              <a:ext uri="{FF2B5EF4-FFF2-40B4-BE49-F238E27FC236}">
                <a16:creationId xmlns:a16="http://schemas.microsoft.com/office/drawing/2014/main" id="{F54FC11A-65FE-4BAF-83DC-2A0F3158CD36}"/>
              </a:ext>
            </a:extLst>
          </p:cNvPr>
          <p:cNvSpPr/>
          <p:nvPr/>
        </p:nvSpPr>
        <p:spPr>
          <a:xfrm>
            <a:off x="379412" y="5508368"/>
            <a:ext cx="3950262" cy="707886"/>
          </a:xfrm>
          <a:prstGeom prst="rect">
            <a:avLst/>
          </a:prstGeom>
          <a:noFill/>
        </p:spPr>
        <p:txBody>
          <a:bodyPr wrap="square" lIns="91440" tIns="45720" rIns="91440" bIns="45720">
            <a:spAutoFit/>
          </a:bodyPr>
          <a:lstStyle/>
          <a:p>
            <a:pPr algn="ctr"/>
            <a:r>
              <a:rPr lang="en-US" sz="4000" b="0" i="1" cap="none" spc="0" dirty="0">
                <a:ln w="0"/>
                <a:solidFill>
                  <a:schemeClr val="tx1"/>
                </a:solidFill>
                <a:effectLst>
                  <a:outerShdw blurRad="38100" dist="19050" dir="2700000" algn="tl" rotWithShape="0">
                    <a:schemeClr val="dk1">
                      <a:alpha val="40000"/>
                    </a:schemeClr>
                  </a:outerShdw>
                </a:effectLst>
                <a:latin typeface="Candara" panose="020E0502030303020204" pitchFamily="34" charset="0"/>
              </a:rPr>
              <a:t>Wayne Williams</a:t>
            </a:r>
          </a:p>
        </p:txBody>
      </p:sp>
    </p:spTree>
    <p:extLst>
      <p:ext uri="{BB962C8B-B14F-4D97-AF65-F5344CB8AC3E}">
        <p14:creationId xmlns:p14="http://schemas.microsoft.com/office/powerpoint/2010/main" val="1499702144"/>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2954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Vows Made / Vows Broken</a:t>
            </a:r>
          </a:p>
        </p:txBody>
      </p:sp>
      <p:sp>
        <p:nvSpPr>
          <p:cNvPr id="3" name="Content Placeholder 2"/>
          <p:cNvSpPr>
            <a:spLocks noGrp="1"/>
          </p:cNvSpPr>
          <p:nvPr>
            <p:ph idx="1"/>
          </p:nvPr>
        </p:nvSpPr>
        <p:spPr>
          <a:xfrm>
            <a:off x="608012" y="1676400"/>
            <a:ext cx="11353800" cy="4495800"/>
          </a:xfrm>
        </p:spPr>
        <p:txBody>
          <a:bodyPr>
            <a:noAutofit/>
          </a:bodyPr>
          <a:lstStyle/>
          <a:p>
            <a:pPr>
              <a:lnSpc>
                <a:spcPct val="100000"/>
              </a:lnSpc>
              <a:spcBef>
                <a:spcPts val="1200"/>
              </a:spcBef>
            </a:pPr>
            <a:r>
              <a:rPr lang="en-US" sz="4400" b="1" dirty="0">
                <a:latin typeface="Candara" panose="020E0502030303020204" pitchFamily="34" charset="0"/>
              </a:rPr>
              <a:t>To be a true worshiper of God</a:t>
            </a:r>
            <a:r>
              <a:rPr lang="en-US" sz="4400" dirty="0">
                <a:latin typeface="Candara" panose="020E0502030303020204" pitchFamily="34" charset="0"/>
              </a:rPr>
              <a:t>, </a:t>
            </a:r>
            <a:r>
              <a:rPr lang="en-US" sz="4400" i="1" dirty="0">
                <a:latin typeface="Candara" panose="020E0502030303020204" pitchFamily="34" charset="0"/>
              </a:rPr>
              <a:t>John 4:23-24 </a:t>
            </a:r>
          </a:p>
          <a:p>
            <a:pPr lvl="1">
              <a:lnSpc>
                <a:spcPct val="100000"/>
              </a:lnSpc>
              <a:spcBef>
                <a:spcPts val="1200"/>
              </a:spcBef>
            </a:pPr>
            <a:r>
              <a:rPr lang="en-US" sz="4200" dirty="0">
                <a:latin typeface="Candara" panose="020E0502030303020204" pitchFamily="34" charset="0"/>
              </a:rPr>
              <a:t>To </a:t>
            </a:r>
            <a:r>
              <a:rPr lang="en-US" sz="4200" b="1" dirty="0">
                <a:latin typeface="Candara" panose="020E0502030303020204" pitchFamily="34" charset="0"/>
              </a:rPr>
              <a:t>give</a:t>
            </a:r>
            <a:r>
              <a:rPr lang="en-US" sz="4200" dirty="0">
                <a:latin typeface="Candara" panose="020E0502030303020204" pitchFamily="34" charset="0"/>
              </a:rPr>
              <a:t> to God as we are prospered</a:t>
            </a:r>
            <a:br>
              <a:rPr lang="en-US" sz="4200" dirty="0">
                <a:latin typeface="Candara" panose="020E0502030303020204" pitchFamily="34" charset="0"/>
              </a:rPr>
            </a:br>
            <a:r>
              <a:rPr lang="en-US" sz="4200" dirty="0">
                <a:latin typeface="Candara" panose="020E0502030303020204" pitchFamily="34" charset="0"/>
              </a:rPr>
              <a:t>(cf. Jacob: </a:t>
            </a:r>
            <a:r>
              <a:rPr lang="en-US" sz="4200" i="1" dirty="0">
                <a:latin typeface="Candara" panose="020E0502030303020204" pitchFamily="34" charset="0"/>
              </a:rPr>
              <a:t>Genesis 28:18-22</a:t>
            </a:r>
            <a:r>
              <a:rPr lang="en-US" sz="4200" dirty="0">
                <a:latin typeface="Candara" panose="020E0502030303020204" pitchFamily="34" charset="0"/>
              </a:rPr>
              <a:t>)</a:t>
            </a:r>
          </a:p>
          <a:p>
            <a:pPr lvl="1">
              <a:lnSpc>
                <a:spcPct val="100000"/>
              </a:lnSpc>
              <a:spcBef>
                <a:spcPts val="1200"/>
              </a:spcBef>
            </a:pPr>
            <a:r>
              <a:rPr lang="en-US" sz="4200" b="1" i="1" dirty="0">
                <a:latin typeface="Candara" panose="020E0502030303020204" pitchFamily="34" charset="0"/>
              </a:rPr>
              <a:t>Why is this vow broken?</a:t>
            </a:r>
            <a:endParaRPr lang="en-US" sz="4200" dirty="0">
              <a:latin typeface="Candara" panose="020E0502030303020204" pitchFamily="34" charset="0"/>
            </a:endParaRPr>
          </a:p>
          <a:p>
            <a:pPr lvl="2">
              <a:lnSpc>
                <a:spcPct val="100000"/>
              </a:lnSpc>
              <a:spcBef>
                <a:spcPts val="1200"/>
              </a:spcBef>
            </a:pPr>
            <a:r>
              <a:rPr lang="en-US" sz="4000" dirty="0">
                <a:latin typeface="Candara" panose="020E0502030303020204" pitchFamily="34" charset="0"/>
              </a:rPr>
              <a:t>Fail to first give ourselves to the Lord, </a:t>
            </a:r>
            <a:br>
              <a:rPr lang="en-US" sz="4000" dirty="0">
                <a:latin typeface="Candara" panose="020E0502030303020204" pitchFamily="34" charset="0"/>
              </a:rPr>
            </a:br>
            <a:r>
              <a:rPr lang="en-US" sz="4000" i="1" dirty="0">
                <a:latin typeface="Candara" panose="020E0502030303020204" pitchFamily="34" charset="0"/>
              </a:rPr>
              <a:t>2 Corinthians 8:5</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12</a:t>
            </a:fld>
            <a:endParaRPr lang="en-US" sz="1400" dirty="0">
              <a:latin typeface="Candara" panose="020E0502030303020204" pitchFamily="34" charset="0"/>
            </a:endParaRPr>
          </a:p>
        </p:txBody>
      </p:sp>
    </p:spTree>
    <p:extLst>
      <p:ext uri="{BB962C8B-B14F-4D97-AF65-F5344CB8AC3E}">
        <p14:creationId xmlns:p14="http://schemas.microsoft.com/office/powerpoint/2010/main" val="1173765785"/>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75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750"/>
                                        <p:tgtEl>
                                          <p:spTgt spid="3">
                                            <p:txEl>
                                              <p:pRg st="2" end="2"/>
                                            </p:txEl>
                                          </p:spTgt>
                                        </p:tgtEl>
                                      </p:cBhvr>
                                    </p:animEffect>
                                  </p:childTnLst>
                                </p:cTn>
                              </p:par>
                            </p:childTnLst>
                          </p:cTn>
                        </p:par>
                        <p:par>
                          <p:cTn id="13" fill="hold">
                            <p:stCondLst>
                              <p:cond delay="750"/>
                            </p:stCondLst>
                            <p:childTnLst>
                              <p:par>
                                <p:cTn id="14" presetID="16" presetClass="entr" presetSubtype="21" fill="hold" grpId="0" nodeType="afterEffect">
                                  <p:stCondLst>
                                    <p:cond delay="100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371832"/>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Vows Made / Vows Broken</a:t>
            </a:r>
          </a:p>
        </p:txBody>
      </p:sp>
      <p:sp>
        <p:nvSpPr>
          <p:cNvPr id="3" name="Content Placeholder 2"/>
          <p:cNvSpPr>
            <a:spLocks noGrp="1"/>
          </p:cNvSpPr>
          <p:nvPr>
            <p:ph idx="1"/>
          </p:nvPr>
        </p:nvSpPr>
        <p:spPr>
          <a:xfrm>
            <a:off x="608012" y="1981200"/>
            <a:ext cx="11353800" cy="4191000"/>
          </a:xfrm>
        </p:spPr>
        <p:txBody>
          <a:bodyPr>
            <a:noAutofit/>
          </a:bodyPr>
          <a:lstStyle/>
          <a:p>
            <a:pPr>
              <a:lnSpc>
                <a:spcPct val="100000"/>
              </a:lnSpc>
              <a:spcBef>
                <a:spcPts val="1200"/>
              </a:spcBef>
            </a:pPr>
            <a:r>
              <a:rPr lang="en-US" sz="4800" b="1" dirty="0">
                <a:latin typeface="Candara" panose="020E0502030303020204" pitchFamily="34" charset="0"/>
              </a:rPr>
              <a:t>To be a faithful worker</a:t>
            </a:r>
            <a:r>
              <a:rPr lang="en-US" sz="4800" dirty="0">
                <a:latin typeface="Candara" panose="020E0502030303020204" pitchFamily="34" charset="0"/>
              </a:rPr>
              <a:t>, </a:t>
            </a:r>
            <a:r>
              <a:rPr lang="en-US" sz="4800" i="1" dirty="0">
                <a:latin typeface="Candara" panose="020E0502030303020204" pitchFamily="34" charset="0"/>
              </a:rPr>
              <a:t>Ephesians 4:15-16 </a:t>
            </a:r>
          </a:p>
          <a:p>
            <a:pPr lvl="1">
              <a:lnSpc>
                <a:spcPct val="100000"/>
              </a:lnSpc>
              <a:spcBef>
                <a:spcPts val="1200"/>
              </a:spcBef>
            </a:pPr>
            <a:r>
              <a:rPr lang="en-US" sz="4400" b="1" i="1" dirty="0">
                <a:latin typeface="Candara" panose="020E0502030303020204" pitchFamily="34" charset="0"/>
              </a:rPr>
              <a:t>Why is this vow broken?</a:t>
            </a:r>
            <a:endParaRPr lang="en-US" sz="4400" dirty="0">
              <a:latin typeface="Candara" panose="020E0502030303020204" pitchFamily="34" charset="0"/>
            </a:endParaRPr>
          </a:p>
          <a:p>
            <a:pPr lvl="2">
              <a:lnSpc>
                <a:spcPct val="100000"/>
              </a:lnSpc>
              <a:spcBef>
                <a:spcPts val="1200"/>
              </a:spcBef>
            </a:pPr>
            <a:r>
              <a:rPr lang="en-US" sz="4200" dirty="0">
                <a:latin typeface="Candara" panose="020E0502030303020204" pitchFamily="34" charset="0"/>
              </a:rPr>
              <a:t>Misplaced priorities, </a:t>
            </a:r>
            <a:r>
              <a:rPr lang="en-US" sz="4200" i="1" dirty="0">
                <a:latin typeface="Candara" panose="020E0502030303020204" pitchFamily="34" charset="0"/>
              </a:rPr>
              <a:t>Matthew 6:33-34; </a:t>
            </a:r>
            <a:br>
              <a:rPr lang="en-US" sz="4200" i="1" dirty="0">
                <a:latin typeface="Candara" panose="020E0502030303020204" pitchFamily="34" charset="0"/>
              </a:rPr>
            </a:br>
            <a:r>
              <a:rPr lang="en-US" sz="4200" i="1" dirty="0">
                <a:latin typeface="Candara" panose="020E0502030303020204" pitchFamily="34" charset="0"/>
              </a:rPr>
              <a:t>Luke 10:41-42</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13</a:t>
            </a:fld>
            <a:endParaRPr lang="en-US" sz="1400" dirty="0">
              <a:latin typeface="Candara" panose="020E0502030303020204" pitchFamily="34" charset="0"/>
            </a:endParaRPr>
          </a:p>
        </p:txBody>
      </p:sp>
    </p:spTree>
    <p:extLst>
      <p:ext uri="{BB962C8B-B14F-4D97-AF65-F5344CB8AC3E}">
        <p14:creationId xmlns:p14="http://schemas.microsoft.com/office/powerpoint/2010/main" val="3815709505"/>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par>
                          <p:cTn id="13" fill="hold">
                            <p:stCondLst>
                              <p:cond delay="750"/>
                            </p:stCondLst>
                            <p:childTnLst>
                              <p:par>
                                <p:cTn id="14" presetID="16" presetClass="entr" presetSubtype="21" fill="hold" grpId="0" nodeType="after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371832"/>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Vows Made / Vows Broken</a:t>
            </a:r>
          </a:p>
        </p:txBody>
      </p:sp>
      <p:sp>
        <p:nvSpPr>
          <p:cNvPr id="3" name="Content Placeholder 2"/>
          <p:cNvSpPr>
            <a:spLocks noGrp="1"/>
          </p:cNvSpPr>
          <p:nvPr>
            <p:ph idx="1"/>
          </p:nvPr>
        </p:nvSpPr>
        <p:spPr>
          <a:xfrm>
            <a:off x="608012" y="1981200"/>
            <a:ext cx="11353800" cy="4038600"/>
          </a:xfrm>
        </p:spPr>
        <p:txBody>
          <a:bodyPr>
            <a:noAutofit/>
          </a:bodyPr>
          <a:lstStyle/>
          <a:p>
            <a:pPr>
              <a:lnSpc>
                <a:spcPct val="100000"/>
              </a:lnSpc>
              <a:spcBef>
                <a:spcPts val="1200"/>
              </a:spcBef>
            </a:pPr>
            <a:r>
              <a:rPr lang="en-US" sz="4800" b="1" dirty="0">
                <a:latin typeface="Candara" panose="020E0502030303020204" pitchFamily="34" charset="0"/>
              </a:rPr>
              <a:t>To be a faithful spouse</a:t>
            </a:r>
            <a:r>
              <a:rPr lang="en-US" sz="4800" dirty="0">
                <a:latin typeface="Candara" panose="020E0502030303020204" pitchFamily="34" charset="0"/>
              </a:rPr>
              <a:t>, </a:t>
            </a:r>
            <a:r>
              <a:rPr lang="en-US" sz="4800" i="1" dirty="0">
                <a:latin typeface="Candara" panose="020E0502030303020204" pitchFamily="34" charset="0"/>
              </a:rPr>
              <a:t>Malachi 2:14; Matthew 19:4-6</a:t>
            </a:r>
          </a:p>
          <a:p>
            <a:pPr lvl="1">
              <a:lnSpc>
                <a:spcPct val="100000"/>
              </a:lnSpc>
              <a:spcBef>
                <a:spcPts val="1200"/>
              </a:spcBef>
            </a:pPr>
            <a:r>
              <a:rPr lang="en-US" sz="4400" b="1" i="1" dirty="0">
                <a:latin typeface="Candara" panose="020E0502030303020204" pitchFamily="34" charset="0"/>
              </a:rPr>
              <a:t>Why are marriage vows broken?</a:t>
            </a:r>
            <a:endParaRPr lang="en-US" sz="4400" dirty="0">
              <a:latin typeface="Candara" panose="020E0502030303020204" pitchFamily="34" charset="0"/>
            </a:endParaRPr>
          </a:p>
          <a:p>
            <a:pPr lvl="2">
              <a:lnSpc>
                <a:spcPct val="100000"/>
              </a:lnSpc>
              <a:spcBef>
                <a:spcPts val="1200"/>
              </a:spcBef>
            </a:pPr>
            <a:r>
              <a:rPr lang="en-US" sz="4200" dirty="0">
                <a:latin typeface="Candara" panose="020E0502030303020204" pitchFamily="34" charset="0"/>
              </a:rPr>
              <a:t>Selfishness and refusal of God-given roles </a:t>
            </a:r>
            <a:br>
              <a:rPr lang="en-US" sz="4200" dirty="0">
                <a:latin typeface="Candara" panose="020E0502030303020204" pitchFamily="34" charset="0"/>
              </a:rPr>
            </a:br>
            <a:r>
              <a:rPr lang="en-US" sz="4200" dirty="0">
                <a:latin typeface="Candara" panose="020E0502030303020204" pitchFamily="34" charset="0"/>
              </a:rPr>
              <a:t>and responsibilities, </a:t>
            </a:r>
            <a:r>
              <a:rPr lang="en-US" sz="4200" i="1" dirty="0">
                <a:latin typeface="Candara" panose="020E0502030303020204" pitchFamily="34" charset="0"/>
              </a:rPr>
              <a:t>Ephesians 5:22-25</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14</a:t>
            </a:fld>
            <a:endParaRPr lang="en-US" sz="1400" dirty="0">
              <a:latin typeface="Candara" panose="020E0502030303020204" pitchFamily="34" charset="0"/>
            </a:endParaRPr>
          </a:p>
        </p:txBody>
      </p:sp>
    </p:spTree>
    <p:extLst>
      <p:ext uri="{BB962C8B-B14F-4D97-AF65-F5344CB8AC3E}">
        <p14:creationId xmlns:p14="http://schemas.microsoft.com/office/powerpoint/2010/main" val="2169551009"/>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par>
                          <p:cTn id="13" fill="hold">
                            <p:stCondLst>
                              <p:cond delay="750"/>
                            </p:stCondLst>
                            <p:childTnLst>
                              <p:par>
                                <p:cTn id="14" presetID="16" presetClass="entr" presetSubtype="21" fill="hold" grpId="0" nodeType="after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4478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Broken Vows</a:t>
            </a:r>
          </a:p>
        </p:txBody>
      </p:sp>
      <p:sp>
        <p:nvSpPr>
          <p:cNvPr id="3" name="Content Placeholder 2"/>
          <p:cNvSpPr>
            <a:spLocks noGrp="1"/>
          </p:cNvSpPr>
          <p:nvPr>
            <p:ph idx="1"/>
          </p:nvPr>
        </p:nvSpPr>
        <p:spPr>
          <a:xfrm>
            <a:off x="303212" y="2057400"/>
            <a:ext cx="11734800" cy="3505200"/>
          </a:xfrm>
        </p:spPr>
        <p:txBody>
          <a:bodyPr>
            <a:noAutofit/>
          </a:bodyPr>
          <a:lstStyle/>
          <a:p>
            <a:pPr>
              <a:lnSpc>
                <a:spcPct val="100000"/>
              </a:lnSpc>
              <a:spcBef>
                <a:spcPts val="1200"/>
              </a:spcBef>
            </a:pPr>
            <a:r>
              <a:rPr lang="en-US" sz="4800" dirty="0">
                <a:latin typeface="Candara" panose="020E0502030303020204" pitchFamily="34" charset="0"/>
              </a:rPr>
              <a:t>The sacrifice of fools, </a:t>
            </a:r>
            <a:r>
              <a:rPr lang="en-US" sz="4800" i="1" dirty="0">
                <a:latin typeface="Candara" panose="020E0502030303020204" pitchFamily="34" charset="0"/>
              </a:rPr>
              <a:t>Ecclesiastes 5:1, 4</a:t>
            </a:r>
          </a:p>
          <a:p>
            <a:pPr>
              <a:lnSpc>
                <a:spcPct val="100000"/>
              </a:lnSpc>
              <a:spcBef>
                <a:spcPts val="1200"/>
              </a:spcBef>
            </a:pPr>
            <a:r>
              <a:rPr lang="en-US" sz="4800" dirty="0">
                <a:latin typeface="Candara" panose="020E0502030303020204" pitchFamily="34" charset="0"/>
              </a:rPr>
              <a:t>God forgives broken vows, </a:t>
            </a:r>
            <a:r>
              <a:rPr lang="en-US" sz="4800" i="1" dirty="0">
                <a:latin typeface="Candara" panose="020E0502030303020204" pitchFamily="34" charset="0"/>
              </a:rPr>
              <a:t>Psalm 51:17</a:t>
            </a:r>
          </a:p>
          <a:p>
            <a:pPr>
              <a:lnSpc>
                <a:spcPct val="100000"/>
              </a:lnSpc>
              <a:spcBef>
                <a:spcPts val="1200"/>
              </a:spcBef>
            </a:pPr>
            <a:r>
              <a:rPr lang="en-US" sz="4800" dirty="0">
                <a:latin typeface="Candara" panose="020E0502030303020204" pitchFamily="34" charset="0"/>
              </a:rPr>
              <a:t>Remember the Lord and, with thanksgiving, pay what you have vowed, </a:t>
            </a:r>
            <a:r>
              <a:rPr lang="en-US" sz="4800" i="1" dirty="0">
                <a:latin typeface="Candara" panose="020E0502030303020204" pitchFamily="34" charset="0"/>
              </a:rPr>
              <a:t>Jonah 2:8-9</a:t>
            </a:r>
            <a:endParaRPr lang="en-US" sz="42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15</a:t>
            </a:fld>
            <a:endParaRPr lang="en-US" sz="1400" dirty="0">
              <a:latin typeface="Candara" panose="020E0502030303020204" pitchFamily="34" charset="0"/>
            </a:endParaRPr>
          </a:p>
        </p:txBody>
      </p:sp>
    </p:spTree>
    <p:extLst>
      <p:ext uri="{BB962C8B-B14F-4D97-AF65-F5344CB8AC3E}">
        <p14:creationId xmlns:p14="http://schemas.microsoft.com/office/powerpoint/2010/main" val="432270569"/>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058402" cy="1295400"/>
          </a:xfrm>
        </p:spPr>
        <p:txBody>
          <a:bodyPr>
            <a:normAutofit/>
          </a:bodyPr>
          <a:lstStyle/>
          <a:p>
            <a:r>
              <a:rPr lang="en-US" sz="6600" b="1" i="1" dirty="0">
                <a:effectLst>
                  <a:outerShdw blurRad="38100" dist="38100" dir="2700000" algn="tl">
                    <a:srgbClr val="000000">
                      <a:alpha val="43137"/>
                    </a:srgbClr>
                  </a:outerShdw>
                </a:effectLst>
                <a:latin typeface="Candara" panose="020E0502030303020204" pitchFamily="34" charset="0"/>
              </a:rPr>
              <a:t>Deuteronomy 23:21</a:t>
            </a:r>
          </a:p>
        </p:txBody>
      </p:sp>
      <p:sp>
        <p:nvSpPr>
          <p:cNvPr id="3" name="Content Placeholder 2"/>
          <p:cNvSpPr>
            <a:spLocks noGrp="1"/>
          </p:cNvSpPr>
          <p:nvPr>
            <p:ph idx="1"/>
          </p:nvPr>
        </p:nvSpPr>
        <p:spPr>
          <a:xfrm>
            <a:off x="608012" y="1905000"/>
            <a:ext cx="10820400" cy="3505200"/>
          </a:xfrm>
        </p:spPr>
        <p:txBody>
          <a:bodyPr>
            <a:normAutofit/>
          </a:bodyPr>
          <a:lstStyle/>
          <a:p>
            <a:pPr marL="0" indent="0">
              <a:lnSpc>
                <a:spcPct val="110000"/>
              </a:lnSpc>
              <a:buNone/>
            </a:pPr>
            <a:r>
              <a:rPr lang="en-US" sz="4800" dirty="0">
                <a:latin typeface="Candara" panose="020E0502030303020204" pitchFamily="34" charset="0"/>
              </a:rPr>
              <a:t>When you make a vow to the LORD your God, you shall not delay to pay it; for the LORD your God will surely require it of you, and it would be sin to you. </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2</a:t>
            </a:fld>
            <a:endParaRPr lang="en-US" sz="1400" dirty="0">
              <a:latin typeface="Candara" panose="020E0502030303020204" pitchFamily="34" charset="0"/>
            </a:endParaRPr>
          </a:p>
        </p:txBody>
      </p:sp>
    </p:spTree>
    <p:extLst>
      <p:ext uri="{BB962C8B-B14F-4D97-AF65-F5344CB8AC3E}">
        <p14:creationId xmlns:p14="http://schemas.microsoft.com/office/powerpoint/2010/main" val="3148110083"/>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058402" cy="11430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What is a Vow?</a:t>
            </a:r>
          </a:p>
        </p:txBody>
      </p:sp>
      <p:sp>
        <p:nvSpPr>
          <p:cNvPr id="3" name="Content Placeholder 2"/>
          <p:cNvSpPr>
            <a:spLocks noGrp="1"/>
          </p:cNvSpPr>
          <p:nvPr>
            <p:ph idx="1"/>
          </p:nvPr>
        </p:nvSpPr>
        <p:spPr>
          <a:xfrm>
            <a:off x="608012" y="1676400"/>
            <a:ext cx="11353800" cy="4419600"/>
          </a:xfrm>
        </p:spPr>
        <p:txBody>
          <a:bodyPr>
            <a:normAutofit/>
          </a:bodyPr>
          <a:lstStyle/>
          <a:p>
            <a:pPr>
              <a:lnSpc>
                <a:spcPct val="100000"/>
              </a:lnSpc>
              <a:spcBef>
                <a:spcPts val="600"/>
              </a:spcBef>
            </a:pPr>
            <a:r>
              <a:rPr lang="en-US" sz="4400" b="1" dirty="0">
                <a:latin typeface="Candara" panose="020E0502030303020204" pitchFamily="34" charset="0"/>
              </a:rPr>
              <a:t>Solemn promise</a:t>
            </a:r>
            <a:r>
              <a:rPr lang="en-US" sz="4400" dirty="0">
                <a:latin typeface="Candara" panose="020E0502030303020204" pitchFamily="34" charset="0"/>
              </a:rPr>
              <a:t>, voluntarily made</a:t>
            </a:r>
          </a:p>
          <a:p>
            <a:pPr>
              <a:lnSpc>
                <a:spcPct val="100000"/>
              </a:lnSpc>
              <a:spcBef>
                <a:spcPts val="600"/>
              </a:spcBef>
            </a:pPr>
            <a:r>
              <a:rPr lang="en-US" sz="4400" b="1" dirty="0">
                <a:latin typeface="Candara" panose="020E0502030303020204" pitchFamily="34" charset="0"/>
              </a:rPr>
              <a:t>Bind oneself </a:t>
            </a:r>
            <a:r>
              <a:rPr lang="en-US" sz="4400" dirty="0">
                <a:latin typeface="Candara" panose="020E0502030303020204" pitchFamily="34" charset="0"/>
              </a:rPr>
              <a:t>to an act, service or condition</a:t>
            </a:r>
          </a:p>
          <a:p>
            <a:pPr lvl="1">
              <a:lnSpc>
                <a:spcPct val="100000"/>
              </a:lnSpc>
              <a:spcBef>
                <a:spcPts val="600"/>
              </a:spcBef>
            </a:pPr>
            <a:r>
              <a:rPr lang="en-US" sz="4000" dirty="0">
                <a:latin typeface="Candara" panose="020E0502030303020204" pitchFamily="34" charset="0"/>
              </a:rPr>
              <a:t>To God, </a:t>
            </a:r>
            <a:r>
              <a:rPr lang="en-US" sz="4000" i="1" dirty="0">
                <a:latin typeface="Candara" panose="020E0502030303020204" pitchFamily="34" charset="0"/>
              </a:rPr>
              <a:t>1 Samuel 1:10-11</a:t>
            </a:r>
            <a:r>
              <a:rPr lang="en-US" sz="4000" dirty="0">
                <a:latin typeface="Candara" panose="020E0502030303020204" pitchFamily="34" charset="0"/>
              </a:rPr>
              <a:t> (Hannah)</a:t>
            </a:r>
          </a:p>
          <a:p>
            <a:pPr lvl="1">
              <a:lnSpc>
                <a:spcPct val="100000"/>
              </a:lnSpc>
              <a:spcBef>
                <a:spcPts val="600"/>
              </a:spcBef>
            </a:pPr>
            <a:r>
              <a:rPr lang="en-US" sz="4000" dirty="0">
                <a:latin typeface="Candara" panose="020E0502030303020204" pitchFamily="34" charset="0"/>
              </a:rPr>
              <a:t>To others, </a:t>
            </a:r>
            <a:r>
              <a:rPr lang="en-US" sz="4000" i="1" dirty="0">
                <a:latin typeface="Candara" panose="020E0502030303020204" pitchFamily="34" charset="0"/>
              </a:rPr>
              <a:t>1 Kings 1:29-30 </a:t>
            </a:r>
            <a:r>
              <a:rPr lang="en-US" sz="4000" dirty="0">
                <a:latin typeface="Candara" panose="020E0502030303020204" pitchFamily="34" charset="0"/>
              </a:rPr>
              <a:t>(David to Bathsheba)</a:t>
            </a:r>
          </a:p>
          <a:p>
            <a:pPr>
              <a:lnSpc>
                <a:spcPct val="100000"/>
              </a:lnSpc>
              <a:spcBef>
                <a:spcPts val="600"/>
              </a:spcBef>
            </a:pPr>
            <a:r>
              <a:rPr lang="en-US" sz="4400" b="1" dirty="0">
                <a:latin typeface="Candara" panose="020E0502030303020204" pitchFamily="34" charset="0"/>
              </a:rPr>
              <a:t>To dedicate or devote</a:t>
            </a:r>
            <a:r>
              <a:rPr lang="en-US" sz="4400" dirty="0">
                <a:latin typeface="Candara" panose="020E0502030303020204" pitchFamily="34" charset="0"/>
              </a:rPr>
              <a:t>, </a:t>
            </a:r>
            <a:r>
              <a:rPr lang="en-US" sz="4400" i="1" dirty="0">
                <a:latin typeface="Candara" panose="020E0502030303020204" pitchFamily="34" charset="0"/>
              </a:rPr>
              <a:t>Proverbs 20:25</a:t>
            </a:r>
          </a:p>
          <a:p>
            <a:pPr>
              <a:lnSpc>
                <a:spcPct val="100000"/>
              </a:lnSpc>
              <a:spcBef>
                <a:spcPts val="600"/>
              </a:spcBef>
            </a:pPr>
            <a:r>
              <a:rPr lang="en-US" sz="4400" b="1" dirty="0">
                <a:latin typeface="Candara" panose="020E0502030303020204" pitchFamily="34" charset="0"/>
              </a:rPr>
              <a:t>Test of integrity</a:t>
            </a:r>
            <a:r>
              <a:rPr lang="en-US" sz="4400" dirty="0">
                <a:latin typeface="Candara" panose="020E0502030303020204" pitchFamily="34" charset="0"/>
              </a:rPr>
              <a:t>, </a:t>
            </a:r>
            <a:r>
              <a:rPr lang="en-US" sz="4400" i="1" dirty="0">
                <a:latin typeface="Candara" panose="020E0502030303020204" pitchFamily="34" charset="0"/>
              </a:rPr>
              <a:t>Numbers 30:1-2</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3</a:t>
            </a:fld>
            <a:endParaRPr lang="en-US" sz="1400" dirty="0">
              <a:latin typeface="Candara" panose="020E0502030303020204" pitchFamily="34" charset="0"/>
            </a:endParaRPr>
          </a:p>
        </p:txBody>
      </p:sp>
    </p:spTree>
    <p:extLst>
      <p:ext uri="{BB962C8B-B14F-4D97-AF65-F5344CB8AC3E}">
        <p14:creationId xmlns:p14="http://schemas.microsoft.com/office/powerpoint/2010/main" val="3629267547"/>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par>
                          <p:cTn id="8" fill="hold">
                            <p:stCondLst>
                              <p:cond delay="1250"/>
                            </p:stCondLst>
                            <p:childTnLst>
                              <p:par>
                                <p:cTn id="9" presetID="16" presetClass="entr" presetSubtype="21" fill="hold" grpId="0"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arn(inVertical)">
                                      <p:cBhvr>
                                        <p:cTn id="11" dur="7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75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75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75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barn(inVertical)">
                                      <p:cBhvr>
                                        <p:cTn id="31" dur="7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058402" cy="12192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Should We Make Vows?</a:t>
            </a:r>
          </a:p>
        </p:txBody>
      </p:sp>
      <p:sp>
        <p:nvSpPr>
          <p:cNvPr id="3" name="Content Placeholder 2"/>
          <p:cNvSpPr>
            <a:spLocks noGrp="1"/>
          </p:cNvSpPr>
          <p:nvPr>
            <p:ph idx="1"/>
          </p:nvPr>
        </p:nvSpPr>
        <p:spPr>
          <a:xfrm>
            <a:off x="531812" y="1828800"/>
            <a:ext cx="11582400" cy="3657600"/>
          </a:xfrm>
        </p:spPr>
        <p:txBody>
          <a:bodyPr>
            <a:normAutofit/>
          </a:bodyPr>
          <a:lstStyle/>
          <a:p>
            <a:pPr>
              <a:lnSpc>
                <a:spcPct val="100000"/>
              </a:lnSpc>
            </a:pPr>
            <a:r>
              <a:rPr lang="en-US" sz="4800" b="1" dirty="0">
                <a:latin typeface="Candara" panose="020E0502030303020204" pitchFamily="34" charset="0"/>
              </a:rPr>
              <a:t>Voluntary, not mandatory </a:t>
            </a:r>
            <a:r>
              <a:rPr lang="en-US" sz="4800" i="1" dirty="0">
                <a:latin typeface="Candara" panose="020E0502030303020204" pitchFamily="34" charset="0"/>
              </a:rPr>
              <a:t>(Deut. 23:22-23)</a:t>
            </a:r>
          </a:p>
          <a:p>
            <a:pPr lvl="1">
              <a:lnSpc>
                <a:spcPct val="100000"/>
              </a:lnSpc>
              <a:spcBef>
                <a:spcPts val="1800"/>
              </a:spcBef>
            </a:pPr>
            <a:r>
              <a:rPr lang="en-US" sz="4400" dirty="0">
                <a:latin typeface="Candara" panose="020E0502030303020204" pitchFamily="34" charset="0"/>
              </a:rPr>
              <a:t>Paul took a vow, </a:t>
            </a:r>
            <a:r>
              <a:rPr lang="en-US" sz="4400" i="1" dirty="0">
                <a:latin typeface="Candara" panose="020E0502030303020204" pitchFamily="34" charset="0"/>
              </a:rPr>
              <a:t>Acts 18:18</a:t>
            </a:r>
          </a:p>
          <a:p>
            <a:pPr lvl="1">
              <a:lnSpc>
                <a:spcPct val="100000"/>
              </a:lnSpc>
              <a:spcBef>
                <a:spcPts val="1800"/>
              </a:spcBef>
            </a:pPr>
            <a:r>
              <a:rPr lang="en-US" sz="4400" dirty="0">
                <a:latin typeface="Candara" panose="020E0502030303020204" pitchFamily="34" charset="0"/>
              </a:rPr>
              <a:t>Other Christians did, </a:t>
            </a:r>
            <a:r>
              <a:rPr lang="en-US" sz="4400" i="1" dirty="0">
                <a:latin typeface="Candara" panose="020E0502030303020204" pitchFamily="34" charset="0"/>
              </a:rPr>
              <a:t>Acts 21:23-24, 26</a:t>
            </a:r>
          </a:p>
          <a:p>
            <a:pPr lvl="1">
              <a:lnSpc>
                <a:spcPct val="100000"/>
              </a:lnSpc>
              <a:spcBef>
                <a:spcPts val="1800"/>
              </a:spcBef>
            </a:pPr>
            <a:r>
              <a:rPr lang="en-US" sz="4400" dirty="0">
                <a:latin typeface="Candara" panose="020E0502030303020204" pitchFamily="34" charset="0"/>
              </a:rPr>
              <a:t>God took an oath, </a:t>
            </a:r>
            <a:r>
              <a:rPr lang="en-US" sz="4400" i="1" dirty="0">
                <a:latin typeface="Candara" panose="020E0502030303020204" pitchFamily="34" charset="0"/>
              </a:rPr>
              <a:t>Luke 1:73 (Hebrews 6:16-18)</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4</a:t>
            </a:fld>
            <a:endParaRPr lang="en-US" sz="1400" dirty="0">
              <a:latin typeface="Candara" panose="020E0502030303020204" pitchFamily="34" charset="0"/>
            </a:endParaRPr>
          </a:p>
        </p:txBody>
      </p:sp>
    </p:spTree>
    <p:extLst>
      <p:ext uri="{BB962C8B-B14F-4D97-AF65-F5344CB8AC3E}">
        <p14:creationId xmlns:p14="http://schemas.microsoft.com/office/powerpoint/2010/main" val="966441890"/>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7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75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058402" cy="1371832"/>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Should We Make Vows?</a:t>
            </a:r>
          </a:p>
        </p:txBody>
      </p:sp>
      <p:sp>
        <p:nvSpPr>
          <p:cNvPr id="3" name="Content Placeholder 2"/>
          <p:cNvSpPr>
            <a:spLocks noGrp="1"/>
          </p:cNvSpPr>
          <p:nvPr>
            <p:ph idx="1"/>
          </p:nvPr>
        </p:nvSpPr>
        <p:spPr>
          <a:xfrm>
            <a:off x="608012" y="2057400"/>
            <a:ext cx="11353800" cy="3429000"/>
          </a:xfrm>
        </p:spPr>
        <p:txBody>
          <a:bodyPr>
            <a:normAutofit/>
          </a:bodyPr>
          <a:lstStyle/>
          <a:p>
            <a:pPr>
              <a:lnSpc>
                <a:spcPct val="100000"/>
              </a:lnSpc>
            </a:pPr>
            <a:r>
              <a:rPr lang="en-US" sz="4800" b="1" dirty="0">
                <a:latin typeface="Candara" panose="020E0502030303020204" pitchFamily="34" charset="0"/>
              </a:rPr>
              <a:t>Do not forswear </a:t>
            </a:r>
            <a:r>
              <a:rPr lang="en-US" sz="4800" dirty="0">
                <a:latin typeface="Candara" panose="020E0502030303020204" pitchFamily="34" charset="0"/>
              </a:rPr>
              <a:t>(declare excessively), </a:t>
            </a:r>
            <a:r>
              <a:rPr lang="en-US" sz="4800" i="1" dirty="0">
                <a:latin typeface="Candara" panose="020E0502030303020204" pitchFamily="34" charset="0"/>
              </a:rPr>
              <a:t>Matthew 5:33-37; James 5:12</a:t>
            </a:r>
          </a:p>
          <a:p>
            <a:pPr>
              <a:lnSpc>
                <a:spcPct val="100000"/>
              </a:lnSpc>
            </a:pPr>
            <a:r>
              <a:rPr lang="en-US" sz="4800" b="1" dirty="0">
                <a:latin typeface="Candara" panose="020E0502030303020204" pitchFamily="34" charset="0"/>
              </a:rPr>
              <a:t>Calling God as our witness is not sin</a:t>
            </a:r>
            <a:r>
              <a:rPr lang="en-US" sz="4800" dirty="0">
                <a:latin typeface="Candara" panose="020E0502030303020204" pitchFamily="34" charset="0"/>
              </a:rPr>
              <a:t>, </a:t>
            </a:r>
            <a:br>
              <a:rPr lang="en-US" sz="4800" dirty="0">
                <a:latin typeface="Candara" panose="020E0502030303020204" pitchFamily="34" charset="0"/>
              </a:rPr>
            </a:br>
            <a:r>
              <a:rPr lang="en-US" sz="4800" i="1" dirty="0">
                <a:latin typeface="Candara" panose="020E0502030303020204" pitchFamily="34" charset="0"/>
              </a:rPr>
              <a:t>2 Corinthians 1:23; Philippians 1:8</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5</a:t>
            </a:fld>
            <a:endParaRPr lang="en-US" sz="1400" dirty="0">
              <a:latin typeface="Candara" panose="020E0502030303020204" pitchFamily="34" charset="0"/>
            </a:endParaRPr>
          </a:p>
        </p:txBody>
      </p:sp>
    </p:spTree>
    <p:extLst>
      <p:ext uri="{BB962C8B-B14F-4D97-AF65-F5344CB8AC3E}">
        <p14:creationId xmlns:p14="http://schemas.microsoft.com/office/powerpoint/2010/main" val="4187681441"/>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81000"/>
            <a:ext cx="10972800" cy="1905000"/>
          </a:xfrm>
        </p:spPr>
        <p:txBody>
          <a:bodyPr>
            <a:normAutofit/>
          </a:bodyPr>
          <a:lstStyle/>
          <a:p>
            <a:r>
              <a:rPr lang="en-US" sz="6200" b="1" dirty="0">
                <a:effectLst>
                  <a:outerShdw blurRad="38100" dist="38100" dir="2700000" algn="tl">
                    <a:srgbClr val="000000">
                      <a:alpha val="43137"/>
                    </a:srgbClr>
                  </a:outerShdw>
                </a:effectLst>
                <a:latin typeface="Candara" panose="020E0502030303020204" pitchFamily="34" charset="0"/>
              </a:rPr>
              <a:t>We Must Not Make Rash Vows</a:t>
            </a:r>
            <a:br>
              <a:rPr lang="en-US" sz="6000" dirty="0">
                <a:effectLst>
                  <a:outerShdw blurRad="38100" dist="38100" dir="2700000" algn="tl">
                    <a:srgbClr val="000000">
                      <a:alpha val="43137"/>
                    </a:srgbClr>
                  </a:outerShdw>
                </a:effectLst>
                <a:latin typeface="Candara" panose="020E0502030303020204" pitchFamily="34" charset="0"/>
              </a:rPr>
            </a:br>
            <a:r>
              <a:rPr lang="en-US" sz="4800" i="1" dirty="0">
                <a:effectLst>
                  <a:outerShdw blurRad="38100" dist="38100" dir="2700000" algn="tl">
                    <a:srgbClr val="000000">
                      <a:alpha val="43137"/>
                    </a:srgbClr>
                  </a:outerShdw>
                </a:effectLst>
                <a:latin typeface="Candara" panose="020E0502030303020204" pitchFamily="34" charset="0"/>
              </a:rPr>
              <a:t>Ecclesiastes 5:2; Proverbs 20:25</a:t>
            </a:r>
            <a:endParaRPr lang="en-US" sz="4800"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p:cNvSpPr>
            <a:spLocks noGrp="1"/>
          </p:cNvSpPr>
          <p:nvPr>
            <p:ph idx="1"/>
          </p:nvPr>
        </p:nvSpPr>
        <p:spPr>
          <a:xfrm>
            <a:off x="608012" y="2514600"/>
            <a:ext cx="11353800" cy="3276600"/>
          </a:xfrm>
        </p:spPr>
        <p:txBody>
          <a:bodyPr>
            <a:noAutofit/>
          </a:bodyPr>
          <a:lstStyle/>
          <a:p>
            <a:pPr>
              <a:lnSpc>
                <a:spcPct val="100000"/>
              </a:lnSpc>
              <a:spcBef>
                <a:spcPts val="1200"/>
              </a:spcBef>
            </a:pPr>
            <a:r>
              <a:rPr lang="en-US" sz="4400" b="1" dirty="0">
                <a:latin typeface="Candara" panose="020E0502030303020204" pitchFamily="34" charset="0"/>
              </a:rPr>
              <a:t>Deliberate and careful</a:t>
            </a:r>
            <a:r>
              <a:rPr lang="en-US" sz="4400" dirty="0">
                <a:latin typeface="Candara" panose="020E0502030303020204" pitchFamily="34" charset="0"/>
              </a:rPr>
              <a:t>, </a:t>
            </a:r>
            <a:r>
              <a:rPr lang="en-US" sz="4400" i="1" dirty="0">
                <a:latin typeface="Candara" panose="020E0502030303020204" pitchFamily="34" charset="0"/>
              </a:rPr>
              <a:t>Judges 11:30-31, 34-36</a:t>
            </a:r>
          </a:p>
          <a:p>
            <a:pPr>
              <a:lnSpc>
                <a:spcPct val="100000"/>
              </a:lnSpc>
              <a:spcBef>
                <a:spcPts val="1200"/>
              </a:spcBef>
            </a:pPr>
            <a:r>
              <a:rPr lang="en-US" sz="4400" b="1" dirty="0">
                <a:latin typeface="Candara" panose="020E0502030303020204" pitchFamily="34" charset="0"/>
              </a:rPr>
              <a:t>Keep</a:t>
            </a:r>
            <a:r>
              <a:rPr lang="en-US" sz="4400" dirty="0">
                <a:latin typeface="Candara" panose="020E0502030303020204" pitchFamily="34" charset="0"/>
              </a:rPr>
              <a:t> the vows you make, </a:t>
            </a:r>
            <a:r>
              <a:rPr lang="en-US" sz="4400" i="1" dirty="0">
                <a:latin typeface="Candara" panose="020E0502030303020204" pitchFamily="34" charset="0"/>
              </a:rPr>
              <a:t>Ecclesiastes 5:4-6</a:t>
            </a:r>
          </a:p>
          <a:p>
            <a:pPr>
              <a:lnSpc>
                <a:spcPct val="100000"/>
              </a:lnSpc>
              <a:spcBef>
                <a:spcPts val="1200"/>
              </a:spcBef>
            </a:pPr>
            <a:r>
              <a:rPr lang="en-US" sz="4400" b="1" dirty="0">
                <a:latin typeface="Candara" panose="020E0502030303020204" pitchFamily="34" charset="0"/>
              </a:rPr>
              <a:t>Fundamental issues</a:t>
            </a:r>
            <a:r>
              <a:rPr lang="en-US" sz="4400" dirty="0">
                <a:latin typeface="Candara" panose="020E0502030303020204" pitchFamily="34" charset="0"/>
              </a:rPr>
              <a:t>: </a:t>
            </a:r>
            <a:r>
              <a:rPr lang="en-US" sz="4400" i="1" u="sng" dirty="0">
                <a:latin typeface="Candara" panose="020E0502030303020204" pitchFamily="34" charset="0"/>
              </a:rPr>
              <a:t>Accountability</a:t>
            </a:r>
            <a:r>
              <a:rPr lang="en-US" sz="4400" dirty="0">
                <a:latin typeface="Candara" panose="020E0502030303020204" pitchFamily="34" charset="0"/>
              </a:rPr>
              <a:t> to God and </a:t>
            </a:r>
            <a:r>
              <a:rPr lang="en-US" sz="4400" i="1" u="sng" dirty="0">
                <a:latin typeface="Candara" panose="020E0502030303020204" pitchFamily="34" charset="0"/>
              </a:rPr>
              <a:t>integrity</a:t>
            </a:r>
            <a:r>
              <a:rPr lang="en-US" sz="4400" dirty="0">
                <a:latin typeface="Candara" panose="020E0502030303020204" pitchFamily="34" charset="0"/>
              </a:rPr>
              <a:t> before men</a:t>
            </a:r>
            <a:endParaRPr lang="en-US" sz="4400" i="1"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6</a:t>
            </a:fld>
            <a:endParaRPr lang="en-US" sz="1400" dirty="0">
              <a:latin typeface="Candara" panose="020E0502030303020204" pitchFamily="34" charset="0"/>
            </a:endParaRPr>
          </a:p>
        </p:txBody>
      </p:sp>
    </p:spTree>
    <p:extLst>
      <p:ext uri="{BB962C8B-B14F-4D97-AF65-F5344CB8AC3E}">
        <p14:creationId xmlns:p14="http://schemas.microsoft.com/office/powerpoint/2010/main" val="1704111937"/>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925782"/>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Pay Your Vows to God</a:t>
            </a:r>
            <a:br>
              <a:rPr lang="en-US" sz="6600" b="1" dirty="0">
                <a:effectLst>
                  <a:outerShdw blurRad="38100" dist="38100" dir="2700000" algn="tl">
                    <a:srgbClr val="000000">
                      <a:alpha val="43137"/>
                    </a:srgbClr>
                  </a:outerShdw>
                </a:effectLst>
                <a:latin typeface="Candara" panose="020E0502030303020204" pitchFamily="34" charset="0"/>
              </a:rPr>
            </a:br>
            <a:r>
              <a:rPr lang="en-US" sz="4800" i="1" dirty="0">
                <a:effectLst>
                  <a:outerShdw blurRad="38100" dist="38100" dir="2700000" algn="tl">
                    <a:srgbClr val="000000">
                      <a:alpha val="43137"/>
                    </a:srgbClr>
                  </a:outerShdw>
                </a:effectLst>
                <a:latin typeface="Candara" panose="020E0502030303020204" pitchFamily="34" charset="0"/>
              </a:rPr>
              <a:t>Psalm 50:14</a:t>
            </a:r>
            <a:endParaRPr lang="en-US" sz="4800" dirty="0">
              <a:effectLst>
                <a:outerShdw blurRad="38100" dist="38100" dir="2700000" algn="tl">
                  <a:srgbClr val="000000">
                    <a:alpha val="43137"/>
                  </a:srgbClr>
                </a:outerShdw>
              </a:effectLst>
              <a:latin typeface="Candara" panose="020E0502030303020204" pitchFamily="34" charset="0"/>
            </a:endParaRPr>
          </a:p>
        </p:txBody>
      </p:sp>
      <p:sp>
        <p:nvSpPr>
          <p:cNvPr id="3" name="Content Placeholder 2"/>
          <p:cNvSpPr>
            <a:spLocks noGrp="1"/>
          </p:cNvSpPr>
          <p:nvPr>
            <p:ph idx="1"/>
          </p:nvPr>
        </p:nvSpPr>
        <p:spPr>
          <a:xfrm>
            <a:off x="608012" y="2362200"/>
            <a:ext cx="11353800" cy="4038600"/>
          </a:xfrm>
        </p:spPr>
        <p:txBody>
          <a:bodyPr>
            <a:noAutofit/>
          </a:bodyPr>
          <a:lstStyle/>
          <a:p>
            <a:pPr>
              <a:lnSpc>
                <a:spcPct val="100000"/>
              </a:lnSpc>
              <a:spcBef>
                <a:spcPts val="1200"/>
              </a:spcBef>
            </a:pPr>
            <a:r>
              <a:rPr lang="en-US" sz="4800" b="1" dirty="0">
                <a:latin typeface="Candara" panose="020E0502030303020204" pitchFamily="34" charset="0"/>
              </a:rPr>
              <a:t>Obligates you to God</a:t>
            </a:r>
            <a:r>
              <a:rPr lang="en-US" sz="4800" dirty="0">
                <a:latin typeface="Candara" panose="020E0502030303020204" pitchFamily="34" charset="0"/>
              </a:rPr>
              <a:t>, </a:t>
            </a:r>
            <a:r>
              <a:rPr lang="en-US" sz="4800" i="1" dirty="0">
                <a:latin typeface="Candara" panose="020E0502030303020204" pitchFamily="34" charset="0"/>
              </a:rPr>
              <a:t>Psalm 56:12-13</a:t>
            </a:r>
          </a:p>
          <a:p>
            <a:pPr lvl="1">
              <a:lnSpc>
                <a:spcPct val="100000"/>
              </a:lnSpc>
              <a:spcBef>
                <a:spcPts val="1200"/>
              </a:spcBef>
            </a:pPr>
            <a:r>
              <a:rPr lang="en-US" sz="4400" dirty="0">
                <a:latin typeface="Candara" panose="020E0502030303020204" pitchFamily="34" charset="0"/>
              </a:rPr>
              <a:t>God hears and knows our vows, </a:t>
            </a:r>
            <a:r>
              <a:rPr lang="en-US" sz="4400" i="1" dirty="0">
                <a:latin typeface="Candara" panose="020E0502030303020204" pitchFamily="34" charset="0"/>
              </a:rPr>
              <a:t>Psalm 61:5; Genesis 28:18-22; 31:13</a:t>
            </a:r>
          </a:p>
          <a:p>
            <a:pPr lvl="1">
              <a:lnSpc>
                <a:spcPct val="100000"/>
              </a:lnSpc>
              <a:spcBef>
                <a:spcPts val="1200"/>
              </a:spcBef>
            </a:pPr>
            <a:r>
              <a:rPr lang="en-US" sz="4400" dirty="0">
                <a:latin typeface="Candara" panose="020E0502030303020204" pitchFamily="34" charset="0"/>
              </a:rPr>
              <a:t>A mark of fearing God, </a:t>
            </a:r>
            <a:r>
              <a:rPr lang="en-US" sz="4400" i="1" dirty="0">
                <a:latin typeface="Candara" panose="020E0502030303020204" pitchFamily="34" charset="0"/>
              </a:rPr>
              <a:t>Psalm 22:25</a:t>
            </a:r>
          </a:p>
          <a:p>
            <a:pPr lvl="1">
              <a:lnSpc>
                <a:spcPct val="100000"/>
              </a:lnSpc>
              <a:spcBef>
                <a:spcPts val="1200"/>
              </a:spcBef>
            </a:pPr>
            <a:endParaRPr lang="en-US" sz="4400"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7</a:t>
            </a:fld>
            <a:endParaRPr lang="en-US" sz="1400" dirty="0">
              <a:latin typeface="Candara" panose="020E0502030303020204" pitchFamily="34" charset="0"/>
            </a:endParaRPr>
          </a:p>
        </p:txBody>
      </p:sp>
    </p:spTree>
    <p:extLst>
      <p:ext uri="{BB962C8B-B14F-4D97-AF65-F5344CB8AC3E}">
        <p14:creationId xmlns:p14="http://schemas.microsoft.com/office/powerpoint/2010/main" val="3046266719"/>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2954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Vows Made / Vows Broken</a:t>
            </a:r>
          </a:p>
        </p:txBody>
      </p:sp>
      <p:sp>
        <p:nvSpPr>
          <p:cNvPr id="3" name="Content Placeholder 2"/>
          <p:cNvSpPr>
            <a:spLocks noGrp="1"/>
          </p:cNvSpPr>
          <p:nvPr>
            <p:ph idx="1"/>
          </p:nvPr>
        </p:nvSpPr>
        <p:spPr>
          <a:xfrm>
            <a:off x="608012" y="1752600"/>
            <a:ext cx="11353800" cy="4419600"/>
          </a:xfrm>
        </p:spPr>
        <p:txBody>
          <a:bodyPr>
            <a:noAutofit/>
          </a:bodyPr>
          <a:lstStyle/>
          <a:p>
            <a:pPr>
              <a:lnSpc>
                <a:spcPct val="100000"/>
              </a:lnSpc>
              <a:spcBef>
                <a:spcPts val="1200"/>
              </a:spcBef>
            </a:pPr>
            <a:r>
              <a:rPr lang="en-US" sz="4400" b="1" dirty="0">
                <a:latin typeface="Candara" panose="020E0502030303020204" pitchFamily="34" charset="0"/>
              </a:rPr>
              <a:t>To be a faithful Christian</a:t>
            </a:r>
            <a:r>
              <a:rPr lang="en-US" sz="4400" dirty="0">
                <a:latin typeface="Candara" panose="020E0502030303020204" pitchFamily="34" charset="0"/>
              </a:rPr>
              <a:t>, </a:t>
            </a:r>
            <a:r>
              <a:rPr lang="en-US" sz="4400" i="1" dirty="0">
                <a:latin typeface="Candara" panose="020E0502030303020204" pitchFamily="34" charset="0"/>
              </a:rPr>
              <a:t>Romans 6:4-6; </a:t>
            </a:r>
            <a:br>
              <a:rPr lang="en-US" sz="4400" i="1" dirty="0">
                <a:latin typeface="Candara" panose="020E0502030303020204" pitchFamily="34" charset="0"/>
              </a:rPr>
            </a:br>
            <a:r>
              <a:rPr lang="en-US" sz="4400" i="1" dirty="0">
                <a:latin typeface="Candara" panose="020E0502030303020204" pitchFamily="34" charset="0"/>
              </a:rPr>
              <a:t>Philippians 3:7; Galatians 2:20</a:t>
            </a:r>
          </a:p>
          <a:p>
            <a:pPr lvl="1">
              <a:lnSpc>
                <a:spcPct val="100000"/>
              </a:lnSpc>
              <a:spcBef>
                <a:spcPts val="1200"/>
              </a:spcBef>
            </a:pPr>
            <a:r>
              <a:rPr lang="en-US" sz="4200" b="1" i="1" dirty="0">
                <a:latin typeface="Candara" panose="020E0502030303020204" pitchFamily="34" charset="0"/>
              </a:rPr>
              <a:t>Why is the vow to be faithful to Christ broken? </a:t>
            </a:r>
            <a:r>
              <a:rPr lang="en-US" sz="4200" i="1" dirty="0">
                <a:latin typeface="Candara" panose="020E0502030303020204" pitchFamily="34" charset="0"/>
              </a:rPr>
              <a:t>Mark 4:16-19</a:t>
            </a:r>
          </a:p>
          <a:p>
            <a:pPr lvl="2">
              <a:lnSpc>
                <a:spcPct val="100000"/>
              </a:lnSpc>
              <a:spcBef>
                <a:spcPts val="1200"/>
              </a:spcBef>
            </a:pPr>
            <a:r>
              <a:rPr lang="en-US" sz="4200" dirty="0">
                <a:latin typeface="Candara" panose="020E0502030303020204" pitchFamily="34" charset="0"/>
              </a:rPr>
              <a:t>Persecution / Worldly cares / Deceitfulness</a:t>
            </a:r>
            <a:br>
              <a:rPr lang="en-US" sz="4200" dirty="0">
                <a:latin typeface="Candara" panose="020E0502030303020204" pitchFamily="34" charset="0"/>
              </a:rPr>
            </a:br>
            <a:r>
              <a:rPr lang="en-US" sz="4200" dirty="0">
                <a:latin typeface="Candara" panose="020E0502030303020204" pitchFamily="34" charset="0"/>
              </a:rPr>
              <a:t>of money / Desire other things</a:t>
            </a:r>
            <a:endParaRPr lang="en-US" sz="4000" dirty="0">
              <a:latin typeface="Candara" panose="020E0502030303020204" pitchFamily="34" charset="0"/>
            </a:endParaRP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8</a:t>
            </a:fld>
            <a:endParaRPr lang="en-US" sz="1400" dirty="0">
              <a:latin typeface="Candara" panose="020E0502030303020204" pitchFamily="34" charset="0"/>
            </a:endParaRPr>
          </a:p>
        </p:txBody>
      </p:sp>
    </p:spTree>
    <p:extLst>
      <p:ext uri="{BB962C8B-B14F-4D97-AF65-F5344CB8AC3E}">
        <p14:creationId xmlns:p14="http://schemas.microsoft.com/office/powerpoint/2010/main" val="3974444432"/>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par>
                          <p:cTn id="13" fill="hold">
                            <p:stCondLst>
                              <p:cond delay="750"/>
                            </p:stCondLst>
                            <p:childTnLst>
                              <p:par>
                                <p:cTn id="14" presetID="16" presetClass="entr" presetSubtype="21" fill="hold" grpId="0" nodeType="afterEffect">
                                  <p:stCondLst>
                                    <p:cond delay="200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barn(inVertical)">
                                      <p:cBhvr>
                                        <p:cTn id="16"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8012" y="304800"/>
            <a:ext cx="10972800" cy="1295400"/>
          </a:xfrm>
        </p:spPr>
        <p:txBody>
          <a:bodyPr>
            <a:normAutofit/>
          </a:bodyPr>
          <a:lstStyle/>
          <a:p>
            <a:r>
              <a:rPr lang="en-US" sz="6600" b="1" dirty="0">
                <a:effectLst>
                  <a:outerShdw blurRad="38100" dist="38100" dir="2700000" algn="tl">
                    <a:srgbClr val="000000">
                      <a:alpha val="43137"/>
                    </a:srgbClr>
                  </a:outerShdw>
                </a:effectLst>
                <a:latin typeface="Candara" panose="020E0502030303020204" pitchFamily="34" charset="0"/>
              </a:rPr>
              <a:t>Vows Made / Vows Broken</a:t>
            </a:r>
          </a:p>
        </p:txBody>
      </p:sp>
      <p:sp>
        <p:nvSpPr>
          <p:cNvPr id="3" name="Content Placeholder 2"/>
          <p:cNvSpPr>
            <a:spLocks noGrp="1"/>
          </p:cNvSpPr>
          <p:nvPr>
            <p:ph idx="1"/>
          </p:nvPr>
        </p:nvSpPr>
        <p:spPr>
          <a:xfrm>
            <a:off x="608012" y="1676400"/>
            <a:ext cx="11353800" cy="4495800"/>
          </a:xfrm>
        </p:spPr>
        <p:txBody>
          <a:bodyPr>
            <a:noAutofit/>
          </a:bodyPr>
          <a:lstStyle/>
          <a:p>
            <a:pPr>
              <a:lnSpc>
                <a:spcPct val="100000"/>
              </a:lnSpc>
              <a:spcBef>
                <a:spcPts val="1200"/>
              </a:spcBef>
            </a:pPr>
            <a:r>
              <a:rPr lang="en-US" sz="4400" b="1" dirty="0">
                <a:latin typeface="Candara" panose="020E0502030303020204" pitchFamily="34" charset="0"/>
              </a:rPr>
              <a:t>To be a true worshiper of God</a:t>
            </a:r>
            <a:r>
              <a:rPr lang="en-US" sz="4400" dirty="0">
                <a:latin typeface="Candara" panose="020E0502030303020204" pitchFamily="34" charset="0"/>
              </a:rPr>
              <a:t>, </a:t>
            </a:r>
            <a:r>
              <a:rPr lang="en-US" sz="4400" i="1" dirty="0">
                <a:latin typeface="Candara" panose="020E0502030303020204" pitchFamily="34" charset="0"/>
              </a:rPr>
              <a:t>John 4:23-24 </a:t>
            </a:r>
          </a:p>
          <a:p>
            <a:pPr lvl="1">
              <a:lnSpc>
                <a:spcPct val="100000"/>
              </a:lnSpc>
              <a:spcBef>
                <a:spcPts val="1200"/>
              </a:spcBef>
            </a:pPr>
            <a:r>
              <a:rPr lang="en-US" sz="4200" dirty="0">
                <a:latin typeface="Candara" panose="020E0502030303020204" pitchFamily="34" charset="0"/>
              </a:rPr>
              <a:t>To </a:t>
            </a:r>
            <a:r>
              <a:rPr lang="en-US" sz="4200" b="1" dirty="0">
                <a:latin typeface="Candara" panose="020E0502030303020204" pitchFamily="34" charset="0"/>
              </a:rPr>
              <a:t>faithfully attend </a:t>
            </a:r>
            <a:r>
              <a:rPr lang="en-US" sz="4200" dirty="0">
                <a:latin typeface="Candara" panose="020E0502030303020204" pitchFamily="34" charset="0"/>
              </a:rPr>
              <a:t>worship services</a:t>
            </a:r>
          </a:p>
          <a:p>
            <a:pPr lvl="1">
              <a:lnSpc>
                <a:spcPct val="100000"/>
              </a:lnSpc>
              <a:spcBef>
                <a:spcPts val="1200"/>
              </a:spcBef>
            </a:pPr>
            <a:r>
              <a:rPr lang="en-US" sz="4200" b="1" i="1" dirty="0">
                <a:latin typeface="Candara" panose="020E0502030303020204" pitchFamily="34" charset="0"/>
              </a:rPr>
              <a:t>Why is this vow broken?</a:t>
            </a:r>
            <a:endParaRPr lang="en-US" sz="4200" dirty="0">
              <a:latin typeface="Candara" panose="020E0502030303020204" pitchFamily="34" charset="0"/>
            </a:endParaRPr>
          </a:p>
          <a:p>
            <a:pPr lvl="2">
              <a:lnSpc>
                <a:spcPct val="100000"/>
              </a:lnSpc>
              <a:spcBef>
                <a:spcPts val="1200"/>
              </a:spcBef>
            </a:pPr>
            <a:r>
              <a:rPr lang="en-US" sz="4000" dirty="0">
                <a:latin typeface="Candara" panose="020E0502030303020204" pitchFamily="34" charset="0"/>
              </a:rPr>
              <a:t>Lack of thankfulness/devotion, </a:t>
            </a:r>
            <a:r>
              <a:rPr lang="en-US" sz="4000" i="1" dirty="0">
                <a:latin typeface="Candara" panose="020E0502030303020204" pitchFamily="34" charset="0"/>
              </a:rPr>
              <a:t>Luke 17:17-19</a:t>
            </a:r>
          </a:p>
          <a:p>
            <a:pPr lvl="2">
              <a:lnSpc>
                <a:spcPct val="100000"/>
              </a:lnSpc>
              <a:spcBef>
                <a:spcPts val="1200"/>
              </a:spcBef>
            </a:pPr>
            <a:r>
              <a:rPr lang="en-US" sz="4000" dirty="0">
                <a:latin typeface="Candara" panose="020E0502030303020204" pitchFamily="34" charset="0"/>
              </a:rPr>
              <a:t>Every excuse under the sun seems sufficient</a:t>
            </a:r>
            <a:br>
              <a:rPr lang="en-US" sz="4000" dirty="0">
                <a:latin typeface="Candara" panose="020E0502030303020204" pitchFamily="34" charset="0"/>
              </a:rPr>
            </a:br>
            <a:r>
              <a:rPr lang="en-US" sz="4000" dirty="0">
                <a:latin typeface="Candara" panose="020E0502030303020204" pitchFamily="34" charset="0"/>
              </a:rPr>
              <a:t>to break our vow to put Jesus first</a:t>
            </a:r>
          </a:p>
        </p:txBody>
      </p:sp>
      <p:pic>
        <p:nvPicPr>
          <p:cNvPr id="4" name="Picture 3" descr="A close up of a logo&#10;&#10;Description generated with high confidence">
            <a:extLst>
              <a:ext uri="{FF2B5EF4-FFF2-40B4-BE49-F238E27FC236}">
                <a16:creationId xmlns:a16="http://schemas.microsoft.com/office/drawing/2014/main" id="{6440938D-9ECE-42DD-BA42-581897DE0CE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4612" y="6400800"/>
            <a:ext cx="304112" cy="380537"/>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4">
            <a:extLst>
              <a:ext uri="{FF2B5EF4-FFF2-40B4-BE49-F238E27FC236}">
                <a16:creationId xmlns:a16="http://schemas.microsoft.com/office/drawing/2014/main" id="{5E2B93FD-378B-4025-88DE-AE1A5D99FE21}"/>
              </a:ext>
            </a:extLst>
          </p:cNvPr>
          <p:cNvSpPr>
            <a:spLocks noGrp="1"/>
          </p:cNvSpPr>
          <p:nvPr>
            <p:ph type="sldNum" sz="quarter" idx="12"/>
          </p:nvPr>
        </p:nvSpPr>
        <p:spPr>
          <a:xfrm>
            <a:off x="11025343" y="6476768"/>
            <a:ext cx="936319" cy="228600"/>
          </a:xfrm>
        </p:spPr>
        <p:txBody>
          <a:bodyPr/>
          <a:lstStyle/>
          <a:p>
            <a:fld id="{DF28FB93-0A08-4E7D-8E63-9EFA29F1E093}" type="slidenum">
              <a:rPr lang="en-US" sz="1400" smtClean="0">
                <a:latin typeface="Candara" panose="020E0502030303020204" pitchFamily="34" charset="0"/>
              </a:rPr>
              <a:pPr/>
              <a:t>9</a:t>
            </a:fld>
            <a:endParaRPr lang="en-US" sz="1400" dirty="0">
              <a:latin typeface="Candara" panose="020E0502030303020204" pitchFamily="34" charset="0"/>
            </a:endParaRPr>
          </a:p>
        </p:txBody>
      </p:sp>
    </p:spTree>
    <p:extLst>
      <p:ext uri="{BB962C8B-B14F-4D97-AF65-F5344CB8AC3E}">
        <p14:creationId xmlns:p14="http://schemas.microsoft.com/office/powerpoint/2010/main" val="467702273"/>
      </p:ext>
    </p:extLst>
  </p:cSld>
  <p:clrMapOvr>
    <a:masterClrMapping/>
  </p:clrMapOvr>
  <mc:AlternateContent xmlns:mc="http://schemas.openxmlformats.org/markup-compatibility/2006" xmlns:p15="http://schemas.microsoft.com/office/powerpoint/2012/main">
    <mc:Choice Requires="p15">
      <p:transition spd="slow">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7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7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750"/>
                                        <p:tgtEl>
                                          <p:spTgt spid="3">
                                            <p:txEl>
                                              <p:pRg st="2" end="2"/>
                                            </p:txEl>
                                          </p:spTgt>
                                        </p:tgtEl>
                                      </p:cBhvr>
                                    </p:animEffect>
                                  </p:childTnLst>
                                </p:cTn>
                              </p:par>
                            </p:childTnLst>
                          </p:cTn>
                        </p:par>
                        <p:par>
                          <p:cTn id="18" fill="hold">
                            <p:stCondLst>
                              <p:cond delay="750"/>
                            </p:stCondLst>
                            <p:childTnLst>
                              <p:par>
                                <p:cTn id="19" presetID="16" presetClass="entr" presetSubtype="21" fill="hold" grpId="0" nodeType="afterEffect">
                                  <p:stCondLst>
                                    <p:cond delay="100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barn(inVertical)">
                                      <p:cBhvr>
                                        <p:cTn id="21" dur="750"/>
                                        <p:tgtEl>
                                          <p:spTgt spid="3">
                                            <p:txEl>
                                              <p:pRg st="3" end="3"/>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barn(inVertical)">
                                      <p:cBhvr>
                                        <p:cTn id="26" dur="7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oject planning overview presentatio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12000"/>
                <a:satMod val="240000"/>
              </a:schemeClr>
              <a:schemeClr val="phClr">
                <a:tint val="98000"/>
              </a:schemeClr>
            </a:duotone>
          </a:blip>
          <a:tile tx="0" ty="0" sx="100000" sy="100000" flip="none" algn="ctr"/>
        </a:blipFill>
      </a:bgFillStyleLst>
    </a:fmtScheme>
  </a:themeElements>
  <a:objectDefaults>
    <a:spDef>
      <a:spPr>
        <a:solidFill>
          <a:schemeClr val="accent1">
            <a:lumMod val="50000"/>
          </a:schemeClr>
        </a:solidFill>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txDef>
      <a:spPr>
        <a:noFill/>
        <a:ln>
          <a:solidFill>
            <a:schemeClr val="accent1">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usiness project planning overview presentation.potx" id="{0D6D6775-FC9F-484B-A889-C0FCD86449E3}" vid="{CBE6795F-D548-4056-89FC-5BC618C494F3}"/>
    </a:ext>
  </a:extLst>
</a:theme>
</file>

<file path=ppt/theme/theme2.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project planning overview presentation</Template>
  <TotalTime>136</TotalTime>
  <Words>520</Words>
  <Application>Microsoft Office PowerPoint</Application>
  <PresentationFormat>Custom</PresentationFormat>
  <Paragraphs>85</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Candara</vt:lpstr>
      <vt:lpstr>Wingdings</vt:lpstr>
      <vt:lpstr>Project planning overview presentation</vt:lpstr>
      <vt:lpstr>Broken Vows: The Sacrifice of Fools</vt:lpstr>
      <vt:lpstr>Deuteronomy 23:21</vt:lpstr>
      <vt:lpstr>What is a Vow?</vt:lpstr>
      <vt:lpstr>Should We Make Vows?</vt:lpstr>
      <vt:lpstr>Should We Make Vows?</vt:lpstr>
      <vt:lpstr>We Must Not Make Rash Vows Ecclesiastes 5:2; Proverbs 20:25</vt:lpstr>
      <vt:lpstr>Pay Your Vows to God Psalm 50:14</vt:lpstr>
      <vt:lpstr>Vows Made / Vows Broken</vt:lpstr>
      <vt:lpstr>Vows Made / Vows Broken</vt:lpstr>
      <vt:lpstr>“Wayne suffered from Cerebral Palsy his whole life. But he never let that get in the way of his service to God. He often times  in his youth would push his wheelchair by himself down the side of the highway to make it to worship services. Throughout his life he always made the effort to</vt:lpstr>
      <vt:lpstr>“spread the good news to those that took care of him. He was known for memorizing the Bible in English and Spanish by listening to it on his CD player. What things do we count as a burden that prevent us from serving God in the way in which we are called to do?”     (Michael Baker, Facebook, 4/2018)</vt:lpstr>
      <vt:lpstr>Vows Made / Vows Broken</vt:lpstr>
      <vt:lpstr>Vows Made / Vows Broken</vt:lpstr>
      <vt:lpstr>Vows Made / Vows Broken</vt:lpstr>
      <vt:lpstr>Broken Vows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Broken Vows: The Sacrifice of Fools</dc:title>
  <dc:creator>Joe R Price</dc:creator>
  <cp:lastModifiedBy>Joe R Price</cp:lastModifiedBy>
  <cp:revision>44</cp:revision>
  <dcterms:created xsi:type="dcterms:W3CDTF">2018-04-19T21:18:20Z</dcterms:created>
  <dcterms:modified xsi:type="dcterms:W3CDTF">2018-04-22T23:42:40Z</dcterms:modified>
</cp:coreProperties>
</file>