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78" r:id="rId3"/>
    <p:sldId id="274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0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00" d="100"/>
          <a:sy n="100" d="100"/>
        </p:scale>
        <p:origin x="78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B40898-2DF1-4D8F-AE17-39A1D6984F24}" type="doc">
      <dgm:prSet loTypeId="urn:microsoft.com/office/officeart/2011/layout/CircleProcess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7245CC-C513-4418-88A9-FE3B1E65B2E6}">
      <dgm:prSet phldrT="[Text]"/>
      <dgm:spPr/>
      <dgm:t>
        <a:bodyPr/>
        <a:lstStyle/>
        <a:p>
          <a:r>
            <a:rPr lang="en-US" b="1" u="sng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N</a:t>
          </a:r>
          <a:r>
            <a:rPr lang="en-US" b="1" u="sng" cap="small" baseline="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utrition</a:t>
          </a:r>
          <a:r>
            <a:rPr lang="en-US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</a:t>
          </a:r>
          <a:r>
            <a:rPr lang="en-US" b="1" i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1 Peter 2:1-3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BA82D20F-7643-4561-9DFF-B2172D0A7A78}" type="parTrans" cxnId="{CBF9B2FB-7EBD-4075-AC6F-60BF21993DF6}">
      <dgm:prSet/>
      <dgm:spPr/>
      <dgm:t>
        <a:bodyPr/>
        <a:lstStyle/>
        <a:p>
          <a:endParaRPr lang="en-US"/>
        </a:p>
      </dgm:t>
    </dgm:pt>
    <dgm:pt modelId="{7D16FFE3-4DF9-4DB4-B6EC-52A5CA8D5039}" type="sibTrans" cxnId="{CBF9B2FB-7EBD-4075-AC6F-60BF21993DF6}">
      <dgm:prSet/>
      <dgm:spPr/>
      <dgm:t>
        <a:bodyPr/>
        <a:lstStyle/>
        <a:p>
          <a:endParaRPr lang="en-US"/>
        </a:p>
      </dgm:t>
    </dgm:pt>
    <dgm:pt modelId="{BC0472DC-64F1-48AD-8B64-6FA9C7403D15}">
      <dgm:prSet phldrT="[Text]"/>
      <dgm:spPr/>
      <dgm:t>
        <a:bodyPr/>
        <a:lstStyle/>
        <a:p>
          <a:r>
            <a:rPr lang="en-US" b="1" u="sng" cap="small" baseline="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Exercise</a:t>
          </a:r>
          <a:r>
            <a:rPr lang="en-US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 </a:t>
          </a:r>
          <a:r>
            <a:rPr lang="en-US" b="1" i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1 Timothy 4:7-8</a:t>
          </a: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747A26ED-D681-4448-8E66-C46D18B93DE8}" type="parTrans" cxnId="{AF2A78B8-ADAE-4E5C-940F-9F8888F132C2}">
      <dgm:prSet/>
      <dgm:spPr/>
      <dgm:t>
        <a:bodyPr/>
        <a:lstStyle/>
        <a:p>
          <a:endParaRPr lang="en-US"/>
        </a:p>
      </dgm:t>
    </dgm:pt>
    <dgm:pt modelId="{944A1DDB-8321-49E9-AA97-0278D35B80B5}" type="sibTrans" cxnId="{AF2A78B8-ADAE-4E5C-940F-9F8888F132C2}">
      <dgm:prSet/>
      <dgm:spPr/>
      <dgm:t>
        <a:bodyPr/>
        <a:lstStyle/>
        <a:p>
          <a:endParaRPr lang="en-US"/>
        </a:p>
      </dgm:t>
    </dgm:pt>
    <dgm:pt modelId="{CF6E6004-78F0-445A-A697-4EDC1F48D32A}">
      <dgm:prSet phldrT="[Text]" custT="1"/>
      <dgm:spPr/>
      <dgm:t>
        <a:bodyPr/>
        <a:lstStyle/>
        <a:p>
          <a:r>
            <a:rPr lang="en-US" sz="3500" b="1" u="sng" cap="small" baseline="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Endure</a:t>
          </a:r>
          <a:r>
            <a:rPr lang="en-US" sz="35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    2</a:t>
          </a:r>
          <a:r>
            <a:rPr lang="en-US" sz="3500" b="1" i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Timothy 2:1-7 </a:t>
          </a:r>
        </a:p>
      </dgm:t>
      <dgm:extLst>
        <a:ext uri="{E40237B7-FDA0-4F09-8148-C483321AD2D9}">
          <dgm14:cNvPr xmlns:dgm14="http://schemas.microsoft.com/office/drawing/2010/diagram" id="0" name="" title="Step 3 title"/>
        </a:ext>
      </dgm:extLst>
    </dgm:pt>
    <dgm:pt modelId="{17322A47-2893-414B-9F99-CB9689E299F6}" type="parTrans" cxnId="{F8DFA268-3894-493C-915E-3002EEF74AD1}">
      <dgm:prSet/>
      <dgm:spPr/>
      <dgm:t>
        <a:bodyPr/>
        <a:lstStyle/>
        <a:p>
          <a:endParaRPr lang="en-US"/>
        </a:p>
      </dgm:t>
    </dgm:pt>
    <dgm:pt modelId="{A3AE831C-9645-44C3-9593-C9424BC45D10}" type="sibTrans" cxnId="{F8DFA268-3894-493C-915E-3002EEF74AD1}">
      <dgm:prSet/>
      <dgm:spPr/>
      <dgm:t>
        <a:bodyPr/>
        <a:lstStyle/>
        <a:p>
          <a:endParaRPr lang="en-US"/>
        </a:p>
      </dgm:t>
    </dgm:pt>
    <dgm:pt modelId="{E138944A-4179-4983-ADA0-EABCDA1B1D3D}">
      <dgm:prSet phldrT="[Text]" custT="1"/>
      <dgm:spPr/>
      <dgm:t>
        <a:bodyPr/>
        <a:lstStyle/>
        <a:p>
          <a:r>
            <a:rPr lang="en-US" sz="3600" b="1" cap="small" baseline="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Spiritual </a:t>
          </a:r>
          <a:endParaRPr lang="en-US" sz="1600" b="1" cap="small" baseline="0" dirty="0">
            <a:solidFill>
              <a:srgbClr val="CC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sz="3600" b="1" cap="small" baseline="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Growth</a:t>
          </a:r>
        </a:p>
      </dgm:t>
      <dgm:extLst>
        <a:ext uri="{E40237B7-FDA0-4F09-8148-C483321AD2D9}">
          <dgm14:cNvPr xmlns:dgm14="http://schemas.microsoft.com/office/drawing/2010/diagram" id="0" name="" title="Goal title"/>
        </a:ext>
      </dgm:extLst>
    </dgm:pt>
    <dgm:pt modelId="{2F15AFBD-D808-4B65-BEF5-A3CCA43CE73A}" type="parTrans" cxnId="{7274F5F6-0E9F-47D5-A7FF-FF717BAEE432}">
      <dgm:prSet/>
      <dgm:spPr/>
      <dgm:t>
        <a:bodyPr/>
        <a:lstStyle/>
        <a:p>
          <a:endParaRPr lang="en-US"/>
        </a:p>
      </dgm:t>
    </dgm:pt>
    <dgm:pt modelId="{6A330ACE-8DB4-42AF-93AF-6033E358A2E3}" type="sibTrans" cxnId="{7274F5F6-0E9F-47D5-A7FF-FF717BAEE432}">
      <dgm:prSet/>
      <dgm:spPr/>
      <dgm:t>
        <a:bodyPr/>
        <a:lstStyle/>
        <a:p>
          <a:endParaRPr lang="en-US"/>
        </a:p>
      </dgm:t>
    </dgm:pt>
    <dgm:pt modelId="{B020A65E-B079-4161-BC60-7CB39D01EA02}" type="pres">
      <dgm:prSet presAssocID="{03B40898-2DF1-4D8F-AE17-39A1D6984F24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5DB0C30D-27D6-4280-8D30-2A51C2CFE49D}" type="pres">
      <dgm:prSet presAssocID="{E138944A-4179-4983-ADA0-EABCDA1B1D3D}" presName="Accent4" presStyleCnt="0"/>
      <dgm:spPr/>
    </dgm:pt>
    <dgm:pt modelId="{F3767E4F-914A-4140-AD77-A937B8D311E9}" type="pres">
      <dgm:prSet presAssocID="{E138944A-4179-4983-ADA0-EABCDA1B1D3D}" presName="Accent" presStyleLbl="node1" presStyleIdx="0" presStyleCnt="4"/>
      <dgm:spPr/>
      <dgm:extLst>
        <a:ext uri="{E40237B7-FDA0-4F09-8148-C483321AD2D9}">
          <dgm14:cNvPr xmlns:dgm14="http://schemas.microsoft.com/office/drawing/2010/diagram" id="0" name="" title="Goal"/>
        </a:ext>
      </dgm:extLst>
    </dgm:pt>
    <dgm:pt modelId="{C4877015-3BE1-486D-A97C-380AAB250A70}" type="pres">
      <dgm:prSet presAssocID="{E138944A-4179-4983-ADA0-EABCDA1B1D3D}" presName="ParentBackground4" presStyleCnt="0"/>
      <dgm:spPr/>
    </dgm:pt>
    <dgm:pt modelId="{5EECE4C0-CECB-4CFB-86FA-3F2BBED664DB}" type="pres">
      <dgm:prSet presAssocID="{E138944A-4179-4983-ADA0-EABCDA1B1D3D}" presName="ParentBackground" presStyleLbl="fgAcc1" presStyleIdx="0" presStyleCnt="4"/>
      <dgm:spPr/>
    </dgm:pt>
    <dgm:pt modelId="{B266C890-0B94-4216-B176-F190A9A0F4C8}" type="pres">
      <dgm:prSet presAssocID="{E138944A-4179-4983-ADA0-EABCDA1B1D3D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EEB5750-047B-4129-8A8C-27675B2EAD1A}" type="pres">
      <dgm:prSet presAssocID="{CF6E6004-78F0-445A-A697-4EDC1F48D32A}" presName="Accent3" presStyleCnt="0"/>
      <dgm:spPr/>
    </dgm:pt>
    <dgm:pt modelId="{ADA68266-43A2-4162-8656-770027A69C6D}" type="pres">
      <dgm:prSet presAssocID="{CF6E6004-78F0-445A-A697-4EDC1F48D32A}" presName="Accent" presStyleLbl="node1" presStyleIdx="1" presStyleCnt="4"/>
      <dgm:spPr/>
      <dgm:extLst>
        <a:ext uri="{E40237B7-FDA0-4F09-8148-C483321AD2D9}">
          <dgm14:cNvPr xmlns:dgm14="http://schemas.microsoft.com/office/drawing/2010/diagram" id="0" name="" title="Step 3"/>
        </a:ext>
      </dgm:extLst>
    </dgm:pt>
    <dgm:pt modelId="{C25AFD6A-F27D-47C2-A0FE-DFE233813BB9}" type="pres">
      <dgm:prSet presAssocID="{CF6E6004-78F0-445A-A697-4EDC1F48D32A}" presName="ParentBackground3" presStyleCnt="0"/>
      <dgm:spPr/>
    </dgm:pt>
    <dgm:pt modelId="{2158F33F-2D59-43F2-B8C0-0695200D86C9}" type="pres">
      <dgm:prSet presAssocID="{CF6E6004-78F0-445A-A697-4EDC1F48D32A}" presName="ParentBackground" presStyleLbl="fgAcc1" presStyleIdx="1" presStyleCnt="4"/>
      <dgm:spPr/>
    </dgm:pt>
    <dgm:pt modelId="{43C25370-2B38-4B61-8D35-E713A8976DA2}" type="pres">
      <dgm:prSet presAssocID="{CF6E6004-78F0-445A-A697-4EDC1F48D32A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AB91CC7-FEB9-42B7-AF5D-494EA7F3AA07}" type="pres">
      <dgm:prSet presAssocID="{BC0472DC-64F1-48AD-8B64-6FA9C7403D15}" presName="Accent2" presStyleCnt="0"/>
      <dgm:spPr/>
    </dgm:pt>
    <dgm:pt modelId="{C379AA93-2720-4CC0-9330-8B6D0455F70D}" type="pres">
      <dgm:prSet presAssocID="{BC0472DC-64F1-48AD-8B64-6FA9C7403D15}" presName="Accent" presStyleLbl="node1" presStyleIdx="2" presStyleCnt="4"/>
      <dgm:spPr/>
      <dgm:extLst>
        <a:ext uri="{E40237B7-FDA0-4F09-8148-C483321AD2D9}">
          <dgm14:cNvPr xmlns:dgm14="http://schemas.microsoft.com/office/drawing/2010/diagram" id="0" name="" title="Step 2"/>
        </a:ext>
      </dgm:extLst>
    </dgm:pt>
    <dgm:pt modelId="{D56CF3C4-3211-4FF2-B367-28A9BEF09B6F}" type="pres">
      <dgm:prSet presAssocID="{BC0472DC-64F1-48AD-8B64-6FA9C7403D15}" presName="ParentBackground2" presStyleCnt="0"/>
      <dgm:spPr/>
    </dgm:pt>
    <dgm:pt modelId="{004DC993-F2C1-4790-8586-A66007742F75}" type="pres">
      <dgm:prSet presAssocID="{BC0472DC-64F1-48AD-8B64-6FA9C7403D15}" presName="ParentBackground" presStyleLbl="fgAcc1" presStyleIdx="2" presStyleCnt="4"/>
      <dgm:spPr/>
    </dgm:pt>
    <dgm:pt modelId="{90A5D1C6-45D6-4303-AEE2-C16A1D353D9C}" type="pres">
      <dgm:prSet presAssocID="{BC0472DC-64F1-48AD-8B64-6FA9C7403D15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6CA543E7-913A-416C-BB57-6399E851BA99}" type="pres">
      <dgm:prSet presAssocID="{9D7245CC-C513-4418-88A9-FE3B1E65B2E6}" presName="Accent1" presStyleCnt="0"/>
      <dgm:spPr/>
    </dgm:pt>
    <dgm:pt modelId="{A7BDFE11-381D-45B7-A64F-6ED6DD450B3D}" type="pres">
      <dgm:prSet presAssocID="{9D7245CC-C513-4418-88A9-FE3B1E65B2E6}" presName="Accent" presStyleLbl="node1" presStyleIdx="3" presStyleCnt="4"/>
      <dgm:spPr/>
      <dgm:extLst>
        <a:ext uri="{E40237B7-FDA0-4F09-8148-C483321AD2D9}">
          <dgm14:cNvPr xmlns:dgm14="http://schemas.microsoft.com/office/drawing/2010/diagram" id="0" name="" title="Step 1"/>
        </a:ext>
      </dgm:extLst>
    </dgm:pt>
    <dgm:pt modelId="{7FC43490-7B5C-423E-88E5-F0BD772B0354}" type="pres">
      <dgm:prSet presAssocID="{9D7245CC-C513-4418-88A9-FE3B1E65B2E6}" presName="ParentBackground1" presStyleCnt="0"/>
      <dgm:spPr/>
    </dgm:pt>
    <dgm:pt modelId="{7C1BFCD5-31A4-458C-91DB-01F38695A7B5}" type="pres">
      <dgm:prSet presAssocID="{9D7245CC-C513-4418-88A9-FE3B1E65B2E6}" presName="ParentBackground" presStyleLbl="fgAcc1" presStyleIdx="3" presStyleCnt="4"/>
      <dgm:spPr/>
    </dgm:pt>
    <dgm:pt modelId="{BB1BE69F-E91E-49BD-A1C1-053AAF462A8F}" type="pres">
      <dgm:prSet presAssocID="{9D7245CC-C513-4418-88A9-FE3B1E65B2E6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07508300-C3D5-4AC2-BB72-3E837641FAEF}" type="presOf" srcId="{CF6E6004-78F0-445A-A697-4EDC1F48D32A}" destId="{43C25370-2B38-4B61-8D35-E713A8976DA2}" srcOrd="1" destOrd="0" presId="urn:microsoft.com/office/officeart/2011/layout/CircleProcess"/>
    <dgm:cxn modelId="{10DC250D-B04A-4BDA-B22F-4EA9474E5CDC}" type="presOf" srcId="{BC0472DC-64F1-48AD-8B64-6FA9C7403D15}" destId="{90A5D1C6-45D6-4303-AEE2-C16A1D353D9C}" srcOrd="1" destOrd="0" presId="urn:microsoft.com/office/officeart/2011/layout/CircleProcess"/>
    <dgm:cxn modelId="{086DC425-6ED3-4C72-AB11-5BEFA5B9C457}" type="presOf" srcId="{E138944A-4179-4983-ADA0-EABCDA1B1D3D}" destId="{B266C890-0B94-4216-B176-F190A9A0F4C8}" srcOrd="1" destOrd="0" presId="urn:microsoft.com/office/officeart/2011/layout/CircleProcess"/>
    <dgm:cxn modelId="{4AC00460-8C20-4323-8CE1-09E9809062BD}" type="presOf" srcId="{BC0472DC-64F1-48AD-8B64-6FA9C7403D15}" destId="{004DC993-F2C1-4790-8586-A66007742F75}" srcOrd="0" destOrd="0" presId="urn:microsoft.com/office/officeart/2011/layout/CircleProcess"/>
    <dgm:cxn modelId="{F8DFA268-3894-493C-915E-3002EEF74AD1}" srcId="{03B40898-2DF1-4D8F-AE17-39A1D6984F24}" destId="{CF6E6004-78F0-445A-A697-4EDC1F48D32A}" srcOrd="2" destOrd="0" parTransId="{17322A47-2893-414B-9F99-CB9689E299F6}" sibTransId="{A3AE831C-9645-44C3-9593-C9424BC45D10}"/>
    <dgm:cxn modelId="{1A3CAA57-D575-4A65-8D29-E6C974BD0298}" type="presOf" srcId="{CF6E6004-78F0-445A-A697-4EDC1F48D32A}" destId="{2158F33F-2D59-43F2-B8C0-0695200D86C9}" srcOrd="0" destOrd="0" presId="urn:microsoft.com/office/officeart/2011/layout/CircleProcess"/>
    <dgm:cxn modelId="{7A7EB182-51AC-441A-AB61-AB86BBB7743F}" type="presOf" srcId="{9D7245CC-C513-4418-88A9-FE3B1E65B2E6}" destId="{7C1BFCD5-31A4-458C-91DB-01F38695A7B5}" srcOrd="0" destOrd="0" presId="urn:microsoft.com/office/officeart/2011/layout/CircleProcess"/>
    <dgm:cxn modelId="{B4805884-C3DD-4765-B868-A196AB6776DD}" type="presOf" srcId="{E138944A-4179-4983-ADA0-EABCDA1B1D3D}" destId="{5EECE4C0-CECB-4CFB-86FA-3F2BBED664DB}" srcOrd="0" destOrd="0" presId="urn:microsoft.com/office/officeart/2011/layout/CircleProcess"/>
    <dgm:cxn modelId="{AF2A78B8-ADAE-4E5C-940F-9F8888F132C2}" srcId="{03B40898-2DF1-4D8F-AE17-39A1D6984F24}" destId="{BC0472DC-64F1-48AD-8B64-6FA9C7403D15}" srcOrd="1" destOrd="0" parTransId="{747A26ED-D681-4448-8E66-C46D18B93DE8}" sibTransId="{944A1DDB-8321-49E9-AA97-0278D35B80B5}"/>
    <dgm:cxn modelId="{6E89DCCA-737E-45D0-BB45-94BDE05A3856}" type="presOf" srcId="{9D7245CC-C513-4418-88A9-FE3B1E65B2E6}" destId="{BB1BE69F-E91E-49BD-A1C1-053AAF462A8F}" srcOrd="1" destOrd="0" presId="urn:microsoft.com/office/officeart/2011/layout/CircleProcess"/>
    <dgm:cxn modelId="{37B4F4EA-97FB-4FDE-9390-9942BD6E1799}" type="presOf" srcId="{03B40898-2DF1-4D8F-AE17-39A1D6984F24}" destId="{B020A65E-B079-4161-BC60-7CB39D01EA02}" srcOrd="0" destOrd="0" presId="urn:microsoft.com/office/officeart/2011/layout/CircleProcess"/>
    <dgm:cxn modelId="{7274F5F6-0E9F-47D5-A7FF-FF717BAEE432}" srcId="{03B40898-2DF1-4D8F-AE17-39A1D6984F24}" destId="{E138944A-4179-4983-ADA0-EABCDA1B1D3D}" srcOrd="3" destOrd="0" parTransId="{2F15AFBD-D808-4B65-BEF5-A3CCA43CE73A}" sibTransId="{6A330ACE-8DB4-42AF-93AF-6033E358A2E3}"/>
    <dgm:cxn modelId="{CBF9B2FB-7EBD-4075-AC6F-60BF21993DF6}" srcId="{03B40898-2DF1-4D8F-AE17-39A1D6984F24}" destId="{9D7245CC-C513-4418-88A9-FE3B1E65B2E6}" srcOrd="0" destOrd="0" parTransId="{BA82D20F-7643-4561-9DFF-B2172D0A7A78}" sibTransId="{7D16FFE3-4DF9-4DB4-B6EC-52A5CA8D5039}"/>
    <dgm:cxn modelId="{EEB3DB98-C130-4820-8170-91AEEB7B8DE1}" type="presParOf" srcId="{B020A65E-B079-4161-BC60-7CB39D01EA02}" destId="{5DB0C30D-27D6-4280-8D30-2A51C2CFE49D}" srcOrd="0" destOrd="0" presId="urn:microsoft.com/office/officeart/2011/layout/CircleProcess"/>
    <dgm:cxn modelId="{F51468F1-AD8C-44F4-AD87-340746D8DECF}" type="presParOf" srcId="{5DB0C30D-27D6-4280-8D30-2A51C2CFE49D}" destId="{F3767E4F-914A-4140-AD77-A937B8D311E9}" srcOrd="0" destOrd="0" presId="urn:microsoft.com/office/officeart/2011/layout/CircleProcess"/>
    <dgm:cxn modelId="{EF3547CA-0573-45CB-BBD7-472C7E151600}" type="presParOf" srcId="{B020A65E-B079-4161-BC60-7CB39D01EA02}" destId="{C4877015-3BE1-486D-A97C-380AAB250A70}" srcOrd="1" destOrd="0" presId="urn:microsoft.com/office/officeart/2011/layout/CircleProcess"/>
    <dgm:cxn modelId="{07CAE486-67D6-4F91-B8B5-7DE73985CAFF}" type="presParOf" srcId="{C4877015-3BE1-486D-A97C-380AAB250A70}" destId="{5EECE4C0-CECB-4CFB-86FA-3F2BBED664DB}" srcOrd="0" destOrd="0" presId="urn:microsoft.com/office/officeart/2011/layout/CircleProcess"/>
    <dgm:cxn modelId="{316ACA73-5AD8-4915-AD02-014F014CAFC8}" type="presParOf" srcId="{B020A65E-B079-4161-BC60-7CB39D01EA02}" destId="{B266C890-0B94-4216-B176-F190A9A0F4C8}" srcOrd="2" destOrd="0" presId="urn:microsoft.com/office/officeart/2011/layout/CircleProcess"/>
    <dgm:cxn modelId="{AED0DC94-AA5D-48B7-BD6D-C08A1FCDE6AA}" type="presParOf" srcId="{B020A65E-B079-4161-BC60-7CB39D01EA02}" destId="{FEEB5750-047B-4129-8A8C-27675B2EAD1A}" srcOrd="3" destOrd="0" presId="urn:microsoft.com/office/officeart/2011/layout/CircleProcess"/>
    <dgm:cxn modelId="{1BC14F76-A0A8-4B9A-9BD5-B69CBAF2EB0A}" type="presParOf" srcId="{FEEB5750-047B-4129-8A8C-27675B2EAD1A}" destId="{ADA68266-43A2-4162-8656-770027A69C6D}" srcOrd="0" destOrd="0" presId="urn:microsoft.com/office/officeart/2011/layout/CircleProcess"/>
    <dgm:cxn modelId="{123B11B3-347D-42DC-A535-E23F1876411B}" type="presParOf" srcId="{B020A65E-B079-4161-BC60-7CB39D01EA02}" destId="{C25AFD6A-F27D-47C2-A0FE-DFE233813BB9}" srcOrd="4" destOrd="0" presId="urn:microsoft.com/office/officeart/2011/layout/CircleProcess"/>
    <dgm:cxn modelId="{85768782-8F04-4320-98A7-7319E39B3D5C}" type="presParOf" srcId="{C25AFD6A-F27D-47C2-A0FE-DFE233813BB9}" destId="{2158F33F-2D59-43F2-B8C0-0695200D86C9}" srcOrd="0" destOrd="0" presId="urn:microsoft.com/office/officeart/2011/layout/CircleProcess"/>
    <dgm:cxn modelId="{911C7D78-E3DB-455E-AE36-5C3F84714CAF}" type="presParOf" srcId="{B020A65E-B079-4161-BC60-7CB39D01EA02}" destId="{43C25370-2B38-4B61-8D35-E713A8976DA2}" srcOrd="5" destOrd="0" presId="urn:microsoft.com/office/officeart/2011/layout/CircleProcess"/>
    <dgm:cxn modelId="{3E3BFEDF-2549-4211-B17C-284A091CC4B7}" type="presParOf" srcId="{B020A65E-B079-4161-BC60-7CB39D01EA02}" destId="{1AB91CC7-FEB9-42B7-AF5D-494EA7F3AA07}" srcOrd="6" destOrd="0" presId="urn:microsoft.com/office/officeart/2011/layout/CircleProcess"/>
    <dgm:cxn modelId="{445D3156-7385-4509-8E15-0B439F2AEF17}" type="presParOf" srcId="{1AB91CC7-FEB9-42B7-AF5D-494EA7F3AA07}" destId="{C379AA93-2720-4CC0-9330-8B6D0455F70D}" srcOrd="0" destOrd="0" presId="urn:microsoft.com/office/officeart/2011/layout/CircleProcess"/>
    <dgm:cxn modelId="{B853C357-F029-49F7-AEC0-9E40848F0110}" type="presParOf" srcId="{B020A65E-B079-4161-BC60-7CB39D01EA02}" destId="{D56CF3C4-3211-4FF2-B367-28A9BEF09B6F}" srcOrd="7" destOrd="0" presId="urn:microsoft.com/office/officeart/2011/layout/CircleProcess"/>
    <dgm:cxn modelId="{FD615899-3FE6-430F-9D6A-B4BE4E398FE4}" type="presParOf" srcId="{D56CF3C4-3211-4FF2-B367-28A9BEF09B6F}" destId="{004DC993-F2C1-4790-8586-A66007742F75}" srcOrd="0" destOrd="0" presId="urn:microsoft.com/office/officeart/2011/layout/CircleProcess"/>
    <dgm:cxn modelId="{2C94E128-61B1-4638-B4B3-6372E4F4A2FC}" type="presParOf" srcId="{B020A65E-B079-4161-BC60-7CB39D01EA02}" destId="{90A5D1C6-45D6-4303-AEE2-C16A1D353D9C}" srcOrd="8" destOrd="0" presId="urn:microsoft.com/office/officeart/2011/layout/CircleProcess"/>
    <dgm:cxn modelId="{3782AF5E-0DD3-475C-A150-6F246B995A1E}" type="presParOf" srcId="{B020A65E-B079-4161-BC60-7CB39D01EA02}" destId="{6CA543E7-913A-416C-BB57-6399E851BA99}" srcOrd="9" destOrd="0" presId="urn:microsoft.com/office/officeart/2011/layout/CircleProcess"/>
    <dgm:cxn modelId="{7CB89AAC-BF68-418A-9C84-C14DFD5B18DA}" type="presParOf" srcId="{6CA543E7-913A-416C-BB57-6399E851BA99}" destId="{A7BDFE11-381D-45B7-A64F-6ED6DD450B3D}" srcOrd="0" destOrd="0" presId="urn:microsoft.com/office/officeart/2011/layout/CircleProcess"/>
    <dgm:cxn modelId="{60FFF057-0F00-4670-B16B-F1AB9086289E}" type="presParOf" srcId="{B020A65E-B079-4161-BC60-7CB39D01EA02}" destId="{7FC43490-7B5C-423E-88E5-F0BD772B0354}" srcOrd="10" destOrd="0" presId="urn:microsoft.com/office/officeart/2011/layout/CircleProcess"/>
    <dgm:cxn modelId="{15917247-909F-49CB-A052-FCAF67FBDAC9}" type="presParOf" srcId="{7FC43490-7B5C-423E-88E5-F0BD772B0354}" destId="{7C1BFCD5-31A4-458C-91DB-01F38695A7B5}" srcOrd="0" destOrd="0" presId="urn:microsoft.com/office/officeart/2011/layout/CircleProcess"/>
    <dgm:cxn modelId="{A27A2D82-1EB1-4BEC-B30D-22FB828CA49F}" type="presParOf" srcId="{B020A65E-B079-4161-BC60-7CB39D01EA02}" destId="{BB1BE69F-E91E-49BD-A1C1-053AAF462A8F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67E4F-914A-4140-AD77-A937B8D311E9}">
      <dsp:nvSpPr>
        <dsp:cNvPr id="0" name=""/>
        <dsp:cNvSpPr/>
      </dsp:nvSpPr>
      <dsp:spPr>
        <a:xfrm>
          <a:off x="9686945" y="1151139"/>
          <a:ext cx="2916405" cy="2916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ECE4C0-CECB-4CFB-86FA-3F2BBED664DB}">
      <dsp:nvSpPr>
        <dsp:cNvPr id="0" name=""/>
        <dsp:cNvSpPr/>
      </dsp:nvSpPr>
      <dsp:spPr>
        <a:xfrm>
          <a:off x="9784492" y="1248375"/>
          <a:ext cx="2722561" cy="2722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cap="small" baseline="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Spiritual </a:t>
          </a:r>
          <a:endParaRPr lang="en-US" sz="1600" b="1" kern="1200" cap="small" baseline="0" dirty="0">
            <a:solidFill>
              <a:srgbClr val="CC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cap="small" baseline="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Growth</a:t>
          </a:r>
        </a:p>
      </dsp:txBody>
      <dsp:txXfrm>
        <a:off x="10173429" y="1637317"/>
        <a:ext cx="1944686" cy="1944198"/>
      </dsp:txXfrm>
    </dsp:sp>
    <dsp:sp modelId="{ADA68266-43A2-4162-8656-770027A69C6D}">
      <dsp:nvSpPr>
        <dsp:cNvPr id="0" name=""/>
        <dsp:cNvSpPr/>
      </dsp:nvSpPr>
      <dsp:spPr>
        <a:xfrm rot="2700000">
          <a:off x="6660463" y="1150934"/>
          <a:ext cx="2916452" cy="2916452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158F33F-2D59-43F2-B8C0-0695200D86C9}">
      <dsp:nvSpPr>
        <dsp:cNvPr id="0" name=""/>
        <dsp:cNvSpPr/>
      </dsp:nvSpPr>
      <dsp:spPr>
        <a:xfrm>
          <a:off x="6770540" y="1248375"/>
          <a:ext cx="2722561" cy="2722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u="sng" kern="1200" cap="small" baseline="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Endure</a:t>
          </a:r>
          <a:r>
            <a:rPr lang="en-US" sz="3500" b="1" kern="12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    2</a:t>
          </a:r>
          <a:r>
            <a:rPr lang="en-US" sz="3500" b="1" i="1" kern="12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Timothy 2:1-7 </a:t>
          </a:r>
        </a:p>
      </dsp:txBody>
      <dsp:txXfrm>
        <a:off x="7159477" y="1637317"/>
        <a:ext cx="1944686" cy="1944198"/>
      </dsp:txXfrm>
    </dsp:sp>
    <dsp:sp modelId="{C379AA93-2720-4CC0-9330-8B6D0455F70D}">
      <dsp:nvSpPr>
        <dsp:cNvPr id="0" name=""/>
        <dsp:cNvSpPr/>
      </dsp:nvSpPr>
      <dsp:spPr>
        <a:xfrm rot="2700000">
          <a:off x="3659017" y="1150934"/>
          <a:ext cx="2916452" cy="2916452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04DC993-F2C1-4790-8586-A66007742F75}">
      <dsp:nvSpPr>
        <dsp:cNvPr id="0" name=""/>
        <dsp:cNvSpPr/>
      </dsp:nvSpPr>
      <dsp:spPr>
        <a:xfrm>
          <a:off x="3756587" y="1248375"/>
          <a:ext cx="2722561" cy="2722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u="sng" kern="1200" cap="small" baseline="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Exercise</a:t>
          </a:r>
          <a:r>
            <a:rPr lang="en-US" sz="3600" b="1" kern="12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 </a:t>
          </a:r>
          <a:r>
            <a:rPr lang="en-US" sz="3600" b="1" i="1" kern="12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1 Timothy 4:7-8</a:t>
          </a:r>
        </a:p>
      </dsp:txBody>
      <dsp:txXfrm>
        <a:off x="4145525" y="1637317"/>
        <a:ext cx="1944686" cy="1944198"/>
      </dsp:txXfrm>
    </dsp:sp>
    <dsp:sp modelId="{A7BDFE11-381D-45B7-A64F-6ED6DD450B3D}">
      <dsp:nvSpPr>
        <dsp:cNvPr id="0" name=""/>
        <dsp:cNvSpPr/>
      </dsp:nvSpPr>
      <dsp:spPr>
        <a:xfrm rot="2700000">
          <a:off x="645064" y="1150934"/>
          <a:ext cx="2916452" cy="2916452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C1BFCD5-31A4-458C-91DB-01F38695A7B5}">
      <dsp:nvSpPr>
        <dsp:cNvPr id="0" name=""/>
        <dsp:cNvSpPr/>
      </dsp:nvSpPr>
      <dsp:spPr>
        <a:xfrm>
          <a:off x="742635" y="1248375"/>
          <a:ext cx="2722561" cy="2722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u="sng" kern="12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N</a:t>
          </a:r>
          <a:r>
            <a:rPr lang="en-US" sz="3600" b="1" u="sng" kern="1200" cap="small" baseline="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utrition</a:t>
          </a:r>
          <a:r>
            <a:rPr lang="en-US" sz="3600" b="1" kern="12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 </a:t>
          </a:r>
          <a:r>
            <a:rPr lang="en-US" sz="3600" b="1" i="1" kern="12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rPr>
            <a:t>1 Peter 2:1-3</a:t>
          </a:r>
        </a:p>
      </dsp:txBody>
      <dsp:txXfrm>
        <a:off x="1131573" y="1637317"/>
        <a:ext cx="1944686" cy="1944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4/15/2018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4/15/2018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oseup of colorful seashe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4624183"/>
          </a:xfrm>
          <a:prstGeom prst="rect">
            <a:avLst/>
          </a:prstGeom>
        </p:spPr>
      </p:pic>
      <p:sp useBgFill="1">
        <p:nvSpPr>
          <p:cNvPr id="7" name="Rectangle 6"/>
          <p:cNvSpPr/>
          <p:nvPr/>
        </p:nvSpPr>
        <p:spPr bwMode="white">
          <a:xfrm>
            <a:off x="0" y="3074521"/>
            <a:ext cx="12201888" cy="3783479"/>
          </a:xfrm>
          <a:custGeom>
            <a:avLst/>
            <a:gdLst/>
            <a:ahLst/>
            <a:cxnLst/>
            <a:rect l="l" t="t" r="r" b="b"/>
            <a:pathLst>
              <a:path w="12201888" h="3783479">
                <a:moveTo>
                  <a:pt x="12201888" y="0"/>
                </a:moveTo>
                <a:cubicBezTo>
                  <a:pt x="12200429" y="1116741"/>
                  <a:pt x="12191467" y="2278498"/>
                  <a:pt x="12188825" y="3404540"/>
                </a:cubicBezTo>
                <a:lnTo>
                  <a:pt x="12188825" y="3554879"/>
                </a:lnTo>
                <a:lnTo>
                  <a:pt x="12188825" y="3690879"/>
                </a:lnTo>
                <a:lnTo>
                  <a:pt x="12188825" y="3707279"/>
                </a:lnTo>
                <a:lnTo>
                  <a:pt x="12188825" y="3783479"/>
                </a:lnTo>
                <a:lnTo>
                  <a:pt x="0" y="3783479"/>
                </a:lnTo>
                <a:lnTo>
                  <a:pt x="0" y="3707279"/>
                </a:lnTo>
                <a:lnTo>
                  <a:pt x="0" y="3554879"/>
                </a:lnTo>
                <a:lnTo>
                  <a:pt x="0" y="641399"/>
                </a:lnTo>
                <a:cubicBezTo>
                  <a:pt x="3601335" y="-419044"/>
                  <a:pt x="9102102" y="1605485"/>
                  <a:pt x="12201888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14" y="3937321"/>
            <a:ext cx="9601200" cy="162527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3814" y="5641975"/>
            <a:ext cx="9601200" cy="9141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none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E</a:t>
            </a:r>
            <a:r>
              <a:rPr dirty="0"/>
              <a:t>dit Master subtitle style</a:t>
            </a:r>
          </a:p>
        </p:txBody>
      </p:sp>
      <p:sp>
        <p:nvSpPr>
          <p:cNvPr id="10" name="Freeform 9"/>
          <p:cNvSpPr/>
          <p:nvPr/>
        </p:nvSpPr>
        <p:spPr>
          <a:xfrm rot="21388434">
            <a:off x="12235" y="2969834"/>
            <a:ext cx="12169907" cy="1238081"/>
          </a:xfrm>
          <a:custGeom>
            <a:avLst/>
            <a:gdLst/>
            <a:ahLst/>
            <a:cxnLst/>
            <a:rect l="l" t="t" r="r" b="b"/>
            <a:pathLst>
              <a:path w="12169907" h="1238081">
                <a:moveTo>
                  <a:pt x="2807331" y="101460"/>
                </a:moveTo>
                <a:cubicBezTo>
                  <a:pt x="6135545" y="328205"/>
                  <a:pt x="6673951" y="1596392"/>
                  <a:pt x="12165744" y="982579"/>
                </a:cubicBezTo>
                <a:lnTo>
                  <a:pt x="12160227" y="1072100"/>
                </a:lnTo>
                <a:cubicBezTo>
                  <a:pt x="5416860" y="1825439"/>
                  <a:pt x="6141899" y="-258272"/>
                  <a:pt x="0" y="232833"/>
                </a:cubicBezTo>
                <a:lnTo>
                  <a:pt x="5492" y="143708"/>
                </a:lnTo>
                <a:cubicBezTo>
                  <a:pt x="1145422" y="52200"/>
                  <a:pt x="2048826" y="49784"/>
                  <a:pt x="2807331" y="101460"/>
                </a:cubicBezTo>
                <a:close/>
                <a:moveTo>
                  <a:pt x="2811494" y="33894"/>
                </a:moveTo>
                <a:cubicBezTo>
                  <a:pt x="6139708" y="260639"/>
                  <a:pt x="6678114" y="1528826"/>
                  <a:pt x="12169907" y="915013"/>
                </a:cubicBezTo>
                <a:lnTo>
                  <a:pt x="12168059" y="945013"/>
                </a:lnTo>
                <a:cubicBezTo>
                  <a:pt x="5424692" y="1698351"/>
                  <a:pt x="6149730" y="-385359"/>
                  <a:pt x="7832" y="105746"/>
                </a:cubicBezTo>
                <a:lnTo>
                  <a:pt x="9656" y="76142"/>
                </a:lnTo>
                <a:cubicBezTo>
                  <a:pt x="1149586" y="-15366"/>
                  <a:pt x="2052990" y="-17782"/>
                  <a:pt x="2811494" y="33894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90000"/>
                  <a:lumMod val="80000"/>
                  <a:lumOff val="20000"/>
                </a:schemeClr>
              </a:gs>
              <a:gs pos="18000">
                <a:schemeClr val="bg2">
                  <a:lumMod val="92000"/>
                </a:schemeClr>
              </a:gs>
              <a:gs pos="37000">
                <a:schemeClr val="bg2">
                  <a:alpha val="90000"/>
                  <a:lumMod val="91000"/>
                </a:schemeClr>
              </a:gs>
              <a:gs pos="100000">
                <a:schemeClr val="bg2">
                  <a:lumMod val="80000"/>
                  <a:lumOff val="20000"/>
                </a:schemeClr>
              </a:gs>
            </a:gsLst>
            <a:path path="shape">
              <a:fillToRect l="50000" t="50000" r="50000" b="50000"/>
            </a:path>
          </a:gradFill>
          <a:ln w="254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Freeform 10"/>
          <p:cNvSpPr/>
          <p:nvPr/>
        </p:nvSpPr>
        <p:spPr>
          <a:xfrm rot="21388434">
            <a:off x="29672" y="2764068"/>
            <a:ext cx="12205856" cy="1559261"/>
          </a:xfrm>
          <a:custGeom>
            <a:avLst/>
            <a:gdLst/>
            <a:ahLst/>
            <a:cxnLst/>
            <a:rect l="l" t="t" r="r" b="b"/>
            <a:pathLst>
              <a:path w="12205856" h="1559261">
                <a:moveTo>
                  <a:pt x="12190266" y="1521455"/>
                </a:moveTo>
                <a:lnTo>
                  <a:pt x="12190701" y="1521482"/>
                </a:lnTo>
                <a:lnTo>
                  <a:pt x="12188851" y="1559261"/>
                </a:lnTo>
                <a:lnTo>
                  <a:pt x="12188416" y="1559245"/>
                </a:lnTo>
                <a:close/>
                <a:moveTo>
                  <a:pt x="12205856" y="208119"/>
                </a:moveTo>
                <a:lnTo>
                  <a:pt x="12203734" y="242562"/>
                </a:lnTo>
                <a:cubicBezTo>
                  <a:pt x="6796720" y="1874914"/>
                  <a:pt x="3447529" y="-395170"/>
                  <a:pt x="0" y="109344"/>
                </a:cubicBezTo>
                <a:lnTo>
                  <a:pt x="2124" y="74883"/>
                </a:lnTo>
                <a:cubicBezTo>
                  <a:pt x="3449654" y="-429611"/>
                  <a:pt x="6798843" y="1840472"/>
                  <a:pt x="12205856" y="208119"/>
                </a:cubicBezTo>
                <a:close/>
              </a:path>
            </a:pathLst>
          </a:custGeom>
          <a:gradFill>
            <a:gsLst>
              <a:gs pos="36000">
                <a:schemeClr val="bg2">
                  <a:alpha val="30000"/>
                  <a:lumMod val="0"/>
                  <a:lumOff val="100000"/>
                </a:schemeClr>
              </a:gs>
              <a:gs pos="100000">
                <a:schemeClr val="bg2">
                  <a:alpha val="48000"/>
                </a:schemeClr>
              </a:gs>
            </a:gsLst>
            <a:lin ang="2700000" scaled="1"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2" name="Freeform 11"/>
          <p:cNvSpPr/>
          <p:nvPr/>
        </p:nvSpPr>
        <p:spPr>
          <a:xfrm rot="21388434">
            <a:off x="-4585" y="3108508"/>
            <a:ext cx="12215153" cy="1052652"/>
          </a:xfrm>
          <a:custGeom>
            <a:avLst/>
            <a:gdLst/>
            <a:ahLst/>
            <a:cxnLst/>
            <a:rect l="l" t="t" r="r" b="b"/>
            <a:pathLst>
              <a:path w="12215153" h="1052652">
                <a:moveTo>
                  <a:pt x="12199582" y="613499"/>
                </a:moveTo>
                <a:lnTo>
                  <a:pt x="12196535" y="662961"/>
                </a:lnTo>
                <a:cubicBezTo>
                  <a:pt x="8659170" y="1895884"/>
                  <a:pt x="3236150" y="-250863"/>
                  <a:pt x="0" y="412868"/>
                </a:cubicBezTo>
                <a:lnTo>
                  <a:pt x="3057" y="363268"/>
                </a:lnTo>
                <a:cubicBezTo>
                  <a:pt x="3239190" y="-300459"/>
                  <a:pt x="8662172" y="1846263"/>
                  <a:pt x="12199582" y="613499"/>
                </a:cubicBezTo>
                <a:close/>
                <a:moveTo>
                  <a:pt x="12208353" y="471141"/>
                </a:moveTo>
                <a:lnTo>
                  <a:pt x="12202868" y="560177"/>
                </a:lnTo>
                <a:cubicBezTo>
                  <a:pt x="8665592" y="1793383"/>
                  <a:pt x="3242519" y="-353436"/>
                  <a:pt x="6325" y="310230"/>
                </a:cubicBezTo>
                <a:lnTo>
                  <a:pt x="11827" y="220949"/>
                </a:lnTo>
                <a:cubicBezTo>
                  <a:pt x="3247993" y="-442711"/>
                  <a:pt x="8670998" y="1704066"/>
                  <a:pt x="12208353" y="471141"/>
                </a:cubicBezTo>
                <a:close/>
                <a:moveTo>
                  <a:pt x="12215153" y="360807"/>
                </a:moveTo>
                <a:lnTo>
                  <a:pt x="12212631" y="401743"/>
                </a:lnTo>
                <a:cubicBezTo>
                  <a:pt x="8696050" y="1669577"/>
                  <a:pt x="3274141" y="-472216"/>
                  <a:pt x="15523" y="160967"/>
                </a:cubicBezTo>
                <a:lnTo>
                  <a:pt x="18051" y="119938"/>
                </a:lnTo>
                <a:cubicBezTo>
                  <a:pt x="3276657" y="-513245"/>
                  <a:pt x="8698537" y="1628531"/>
                  <a:pt x="12215153" y="360807"/>
                </a:cubicBezTo>
                <a:close/>
              </a:path>
            </a:pathLst>
          </a:custGeom>
          <a:gradFill>
            <a:gsLst>
              <a:gs pos="36000">
                <a:schemeClr val="bg2">
                  <a:alpha val="47000"/>
                  <a:lumMod val="0"/>
                  <a:lumOff val="100000"/>
                </a:schemeClr>
              </a:gs>
              <a:gs pos="100000">
                <a:schemeClr val="bg2">
                  <a:alpha val="82000"/>
                  <a:lumMod val="87000"/>
                  <a:lumOff val="13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4" y="1828801"/>
            <a:ext cx="9601198" cy="3962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AAC6-67C9-436F-8238-788DA30AFBAB}" type="datetime1">
              <a:rPr lang="en-US" smtClean="0"/>
              <a:t>4/15/2018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B43E-50C3-413E-8402-05C0DFCB1287}" type="datetime1">
              <a:rPr lang="en-US" smtClean="0"/>
              <a:t>4/15/2018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01A1-EB40-4CD7-8A8E-4B01B69E77C7}" type="datetime1">
              <a:rPr lang="en-US" smtClean="0"/>
              <a:t>4/15/2018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928553"/>
            <a:ext cx="9601200" cy="226244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267200"/>
            <a:ext cx="9601200" cy="934527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3716-E33E-4A1C-94FC-52A35E991589}" type="datetime1">
              <a:rPr lang="en-US" smtClean="0"/>
              <a:t>4/15/2018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3" y="1828800"/>
            <a:ext cx="4648199" cy="3962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0767" y="1828800"/>
            <a:ext cx="4648200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D84F-B342-42FE-8A33-B34995C00AA0}" type="datetime1">
              <a:rPr lang="en-US" smtClean="0"/>
              <a:t>4/15/2018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F29E-967E-4B69-BEAA-E3504E4378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69421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777042"/>
            <a:ext cx="4645152" cy="941716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781300"/>
            <a:ext cx="4645152" cy="3048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103120">
              <a:defRPr sz="1600"/>
            </a:lvl6pPr>
            <a:lvl7pPr marL="2103120">
              <a:defRPr sz="1600"/>
            </a:lvl7pPr>
            <a:lvl8pPr marL="2103120">
              <a:defRPr sz="1600"/>
            </a:lvl8pPr>
            <a:lvl9pPr marL="210312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2" y="1777042"/>
            <a:ext cx="4645152" cy="941716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2" y="2781300"/>
            <a:ext cx="4645152" cy="3048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103120">
              <a:defRPr sz="1600"/>
            </a:lvl6pPr>
            <a:lvl7pPr marL="2103120">
              <a:defRPr sz="1600"/>
            </a:lvl7pPr>
            <a:lvl8pPr marL="2103120">
              <a:defRPr sz="1600"/>
            </a:lvl8pPr>
            <a:lvl9pPr marL="210312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E4E-1A01-48DC-AE0B-046D32D88909}" type="datetime1">
              <a:rPr lang="en-US" smtClean="0"/>
              <a:t>4/15/2018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A3A4-7B66-4788-888F-B77627A3D995}" type="datetime1">
              <a:rPr lang="en-US" smtClean="0"/>
              <a:t>4/15/2018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CD55-194A-4A1A-A312-5D6781D3A82D}" type="datetime1">
              <a:rPr lang="en-US" smtClean="0"/>
              <a:t>4/15/2018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533400"/>
            <a:ext cx="4572001" cy="2743199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7213" y="533401"/>
            <a:ext cx="5943603" cy="5257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13" y="3429000"/>
            <a:ext cx="4572000" cy="236219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E6FE-8A3C-416F-8AD2-02C5E9E10CF9}" type="datetime1">
              <a:rPr lang="en-US" smtClean="0"/>
              <a:t>4/15/2018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9050" y="533401"/>
            <a:ext cx="4573192" cy="27431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000" b="0" i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3"/>
            <a:ext cx="6553318" cy="6004510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9049" y="3429001"/>
            <a:ext cx="4573191" cy="236219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B82C5-D610-42F4-BEBE-8D204998F611}" type="datetime1">
              <a:rPr lang="en-US" smtClean="0"/>
              <a:t>4/15/2018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3030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4585" y="5374939"/>
            <a:ext cx="12240113" cy="1559261"/>
            <a:chOff x="-4585" y="2764068"/>
            <a:chExt cx="12240113" cy="1559261"/>
          </a:xfrm>
        </p:grpSpPr>
        <p:sp>
          <p:nvSpPr>
            <p:cNvPr id="9" name="Freeform 8"/>
            <p:cNvSpPr/>
            <p:nvPr/>
          </p:nvSpPr>
          <p:spPr>
            <a:xfrm rot="21388434">
              <a:off x="12235" y="2982534"/>
              <a:ext cx="12169907" cy="1238081"/>
            </a:xfrm>
            <a:custGeom>
              <a:avLst/>
              <a:gdLst/>
              <a:ahLst/>
              <a:cxnLst/>
              <a:rect l="l" t="t" r="r" b="b"/>
              <a:pathLst>
                <a:path w="12169907" h="1238081">
                  <a:moveTo>
                    <a:pt x="2807331" y="101460"/>
                  </a:moveTo>
                  <a:cubicBezTo>
                    <a:pt x="6135545" y="328205"/>
                    <a:pt x="6673951" y="1596392"/>
                    <a:pt x="12165744" y="982579"/>
                  </a:cubicBezTo>
                  <a:lnTo>
                    <a:pt x="12160227" y="1072100"/>
                  </a:lnTo>
                  <a:cubicBezTo>
                    <a:pt x="5416860" y="1825439"/>
                    <a:pt x="6141899" y="-258272"/>
                    <a:pt x="0" y="232833"/>
                  </a:cubicBezTo>
                  <a:lnTo>
                    <a:pt x="5492" y="143708"/>
                  </a:lnTo>
                  <a:cubicBezTo>
                    <a:pt x="1145422" y="52200"/>
                    <a:pt x="2048826" y="49784"/>
                    <a:pt x="2807331" y="101460"/>
                  </a:cubicBezTo>
                  <a:close/>
                  <a:moveTo>
                    <a:pt x="2811494" y="33894"/>
                  </a:moveTo>
                  <a:cubicBezTo>
                    <a:pt x="6139708" y="260639"/>
                    <a:pt x="6678114" y="1528826"/>
                    <a:pt x="12169907" y="915013"/>
                  </a:cubicBezTo>
                  <a:lnTo>
                    <a:pt x="12168059" y="945013"/>
                  </a:lnTo>
                  <a:cubicBezTo>
                    <a:pt x="5424692" y="1698351"/>
                    <a:pt x="6149730" y="-385359"/>
                    <a:pt x="7832" y="105746"/>
                  </a:cubicBezTo>
                  <a:lnTo>
                    <a:pt x="9656" y="76142"/>
                  </a:lnTo>
                  <a:cubicBezTo>
                    <a:pt x="1149586" y="-15366"/>
                    <a:pt x="2052990" y="-17782"/>
                    <a:pt x="2811494" y="33894"/>
                  </a:cubicBezTo>
                  <a:close/>
                </a:path>
              </a:pathLst>
            </a:custGeom>
            <a:gradFill>
              <a:gsLst>
                <a:gs pos="0">
                  <a:schemeClr val="bg2">
                    <a:alpha val="90000"/>
                    <a:lumMod val="80000"/>
                    <a:lumOff val="20000"/>
                  </a:schemeClr>
                </a:gs>
                <a:gs pos="18000">
                  <a:schemeClr val="bg2">
                    <a:lumMod val="92000"/>
                  </a:schemeClr>
                </a:gs>
                <a:gs pos="37000">
                  <a:schemeClr val="bg2">
                    <a:alpha val="90000"/>
                    <a:lumMod val="91000"/>
                  </a:schemeClr>
                </a:gs>
                <a:gs pos="100000">
                  <a:schemeClr val="bg2">
                    <a:lumMod val="80000"/>
                    <a:lumOff val="20000"/>
                  </a:schemeClr>
                </a:gs>
              </a:gsLst>
              <a:path path="shape">
                <a:fillToRect l="50000" t="50000" r="50000" b="50000"/>
              </a:path>
            </a:gradFill>
            <a:ln w="254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21388434">
              <a:off x="29672" y="2764068"/>
              <a:ext cx="12205856" cy="1559261"/>
            </a:xfrm>
            <a:custGeom>
              <a:avLst/>
              <a:gdLst/>
              <a:ahLst/>
              <a:cxnLst/>
              <a:rect l="l" t="t" r="r" b="b"/>
              <a:pathLst>
                <a:path w="12205856" h="1559261">
                  <a:moveTo>
                    <a:pt x="12190266" y="1521455"/>
                  </a:moveTo>
                  <a:lnTo>
                    <a:pt x="12190701" y="1521482"/>
                  </a:lnTo>
                  <a:lnTo>
                    <a:pt x="12188851" y="1559261"/>
                  </a:lnTo>
                  <a:lnTo>
                    <a:pt x="12188416" y="1559245"/>
                  </a:lnTo>
                  <a:close/>
                  <a:moveTo>
                    <a:pt x="12205856" y="208119"/>
                  </a:moveTo>
                  <a:lnTo>
                    <a:pt x="12203734" y="242562"/>
                  </a:lnTo>
                  <a:cubicBezTo>
                    <a:pt x="6796720" y="1874914"/>
                    <a:pt x="3447529" y="-395170"/>
                    <a:pt x="0" y="109344"/>
                  </a:cubicBezTo>
                  <a:lnTo>
                    <a:pt x="2124" y="74883"/>
                  </a:lnTo>
                  <a:cubicBezTo>
                    <a:pt x="3449654" y="-429611"/>
                    <a:pt x="6798843" y="1840472"/>
                    <a:pt x="12205856" y="208119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30000"/>
                    <a:lumMod val="0"/>
                    <a:lumOff val="100000"/>
                  </a:schemeClr>
                </a:gs>
                <a:gs pos="100000">
                  <a:schemeClr val="bg2">
                    <a:alpha val="48000"/>
                  </a:schemeClr>
                </a:gs>
              </a:gsLst>
              <a:lin ang="2700000" scaled="1"/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21388434">
              <a:off x="-4585" y="3108508"/>
              <a:ext cx="12215153" cy="1052652"/>
            </a:xfrm>
            <a:custGeom>
              <a:avLst/>
              <a:gdLst/>
              <a:ahLst/>
              <a:cxnLst/>
              <a:rect l="l" t="t" r="r" b="b"/>
              <a:pathLst>
                <a:path w="12215153" h="1052652">
                  <a:moveTo>
                    <a:pt x="12199582" y="613499"/>
                  </a:moveTo>
                  <a:lnTo>
                    <a:pt x="12196535" y="662961"/>
                  </a:lnTo>
                  <a:cubicBezTo>
                    <a:pt x="8659170" y="1895884"/>
                    <a:pt x="3236150" y="-250863"/>
                    <a:pt x="0" y="412868"/>
                  </a:cubicBezTo>
                  <a:lnTo>
                    <a:pt x="3057" y="363268"/>
                  </a:lnTo>
                  <a:cubicBezTo>
                    <a:pt x="3239190" y="-300459"/>
                    <a:pt x="8662172" y="1846263"/>
                    <a:pt x="12199582" y="613499"/>
                  </a:cubicBezTo>
                  <a:close/>
                  <a:moveTo>
                    <a:pt x="12208353" y="471141"/>
                  </a:moveTo>
                  <a:lnTo>
                    <a:pt x="12202868" y="560177"/>
                  </a:lnTo>
                  <a:cubicBezTo>
                    <a:pt x="8665592" y="1793383"/>
                    <a:pt x="3242519" y="-353436"/>
                    <a:pt x="6325" y="310230"/>
                  </a:cubicBezTo>
                  <a:lnTo>
                    <a:pt x="11827" y="220949"/>
                  </a:lnTo>
                  <a:cubicBezTo>
                    <a:pt x="3247993" y="-442711"/>
                    <a:pt x="8670998" y="1704066"/>
                    <a:pt x="12208353" y="471141"/>
                  </a:cubicBezTo>
                  <a:close/>
                  <a:moveTo>
                    <a:pt x="12215153" y="360807"/>
                  </a:moveTo>
                  <a:lnTo>
                    <a:pt x="12212631" y="401743"/>
                  </a:lnTo>
                  <a:cubicBezTo>
                    <a:pt x="8696050" y="1669577"/>
                    <a:pt x="3274141" y="-472216"/>
                    <a:pt x="15523" y="160967"/>
                  </a:cubicBezTo>
                  <a:lnTo>
                    <a:pt x="18051" y="119938"/>
                  </a:lnTo>
                  <a:cubicBezTo>
                    <a:pt x="3276657" y="-513245"/>
                    <a:pt x="8698537" y="1628531"/>
                    <a:pt x="12215153" y="360807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47000"/>
                    <a:lumMod val="0"/>
                    <a:lumOff val="100000"/>
                  </a:schemeClr>
                </a:gs>
                <a:gs pos="100000">
                  <a:schemeClr val="bg2">
                    <a:alpha val="82000"/>
                    <a:lumMod val="87000"/>
                    <a:lumOff val="13000"/>
                  </a:schemeClr>
                </a:gs>
              </a:gsLst>
              <a:path path="rect">
                <a:fillToRect l="100000" t="100000"/>
              </a:path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3813" y="304800"/>
            <a:ext cx="96012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4" y="1828801"/>
            <a:ext cx="9601198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9152" y="6400800"/>
            <a:ext cx="5954835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510" y="6400800"/>
            <a:ext cx="1548660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A7378E-12E8-4A00-AABA-E2DCD17E6849}" type="datetime1">
              <a:rPr lang="en-US" smtClean="0"/>
              <a:t>4/15/2018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18310" y="640080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7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031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603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747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319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4619" y="3683479"/>
            <a:ext cx="10877909" cy="2127774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Candara" panose="020E0502030303020204" pitchFamily="34" charset="0"/>
              </a:rPr>
              <a:t>Grow in the Grace and Knowledge of Our Lord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3814" y="5811253"/>
            <a:ext cx="9601200" cy="874219"/>
          </a:xfrm>
        </p:spPr>
        <p:txBody>
          <a:bodyPr>
            <a:noAutofit/>
          </a:bodyPr>
          <a:lstStyle/>
          <a:p>
            <a:r>
              <a:rPr lang="en-US" sz="5400" b="1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3:18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66FCFAA-5B6C-4C6D-B1E8-540265767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2031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7177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6981" y="2141316"/>
            <a:ext cx="11109226" cy="471668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About spiritual growth, </a:t>
            </a:r>
            <a:r>
              <a:rPr lang="en-US" sz="48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3:18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Nutrition, exercise, and endurance</a:t>
            </a:r>
            <a:endParaRPr lang="en-US" sz="4400" i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Diligent, holy living,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3:14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Acknowledge God’s longsuffering as an opportunity to grow, not a reason for neglect,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3:15 (Hebrews 6:11-12)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10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CC2EF56-1DEA-4971-BFE0-982588B9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81" y="2"/>
            <a:ext cx="11003632" cy="2044524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KNOWLEDGE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our Lord</a:t>
            </a:r>
          </a:p>
        </p:txBody>
      </p:sp>
    </p:spTree>
    <p:extLst>
      <p:ext uri="{BB962C8B-B14F-4D97-AF65-F5344CB8AC3E}">
        <p14:creationId xmlns:p14="http://schemas.microsoft.com/office/powerpoint/2010/main" val="909392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00775" y="426299"/>
            <a:ext cx="5754225" cy="572946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“For though by this time you ought to be teachers, you need someone to teach you again the first principles of the oracles of God; and you have come to need milk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and not solid food.”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</a:b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(Hebrews 5:12)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DE8881-C334-456C-83BE-26C3BF02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8841" y="6581772"/>
            <a:ext cx="1066802" cy="276228"/>
          </a:xfrm>
        </p:spPr>
        <p:txBody>
          <a:bodyPr/>
          <a:lstStyle/>
          <a:p>
            <a:fld id="{2A013F82-EE5E-44EE-A61D-E31C6657F26F}" type="slidenum">
              <a:rPr lang="en-US" sz="1400" smtClean="0">
                <a:latin typeface="Candara" panose="020E0502030303020204" pitchFamily="34" charset="0"/>
              </a:rPr>
              <a:pPr/>
              <a:t>11</a:t>
            </a:fld>
            <a:endParaRPr lang="en-US" sz="1400">
              <a:latin typeface="Candara" panose="020E0502030303020204" pitchFamily="34" charset="0"/>
            </a:endParaRP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6679D93A-0BC5-46F2-98DC-36159B530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28" name="Picture Placeholder 27" descr="A close up of a plant&#10;&#10;Description generated with very high confidence">
            <a:extLst>
              <a:ext uri="{FF2B5EF4-FFF2-40B4-BE49-F238E27FC236}">
                <a16:creationId xmlns:a16="http://schemas.microsoft.com/office/drawing/2014/main" id="{8D6F5DC7-F025-4269-B685-2D9BB1DF938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6" r="9536"/>
          <a:stretch>
            <a:fillRect/>
          </a:stretch>
        </p:blipFill>
        <p:spPr>
          <a:xfrm>
            <a:off x="537778" y="882625"/>
            <a:ext cx="5558222" cy="5092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18675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97232" y="1058546"/>
            <a:ext cx="5321304" cy="47300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“To Him be the glory both now and forever. Amen.” </a:t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		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 </a:t>
            </a:r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(2 Peter 3:18)</a:t>
            </a:r>
            <a:br>
              <a:rPr lang="en-US" sz="4400" b="1" i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</a:br>
            <a:endParaRPr lang="en-US" sz="4400" b="1" i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DE8881-C334-456C-83BE-26C3BF02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8841" y="6581772"/>
            <a:ext cx="1066802" cy="276228"/>
          </a:xfrm>
        </p:spPr>
        <p:txBody>
          <a:bodyPr/>
          <a:lstStyle/>
          <a:p>
            <a:fld id="{2A013F82-EE5E-44EE-A61D-E31C6657F26F}" type="slidenum">
              <a:rPr lang="en-US" sz="1400" smtClean="0">
                <a:latin typeface="Candara" panose="020E0502030303020204" pitchFamily="34" charset="0"/>
              </a:rPr>
              <a:pPr/>
              <a:t>12</a:t>
            </a:fld>
            <a:endParaRPr lang="en-US" sz="1400">
              <a:latin typeface="Candara" panose="020E0502030303020204" pitchFamily="34" charset="0"/>
            </a:endParaRP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6679D93A-0BC5-46F2-98DC-36159B530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7" name="Picture Placeholder 6" descr="A black sign with white text&#10;&#10;Description generated with very high confidence">
            <a:extLst>
              <a:ext uri="{FF2B5EF4-FFF2-40B4-BE49-F238E27FC236}">
                <a16:creationId xmlns:a16="http://schemas.microsoft.com/office/drawing/2014/main" id="{0EB27776-9402-4A13-A55E-9691138489F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3" r="7103"/>
          <a:stretch>
            <a:fillRect/>
          </a:stretch>
        </p:blipFill>
        <p:spPr>
          <a:xfrm>
            <a:off x="237000" y="555584"/>
            <a:ext cx="6260232" cy="57359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3126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304800"/>
            <a:ext cx="12192000" cy="1219200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 in the grace and knowledge of the Lord</a:t>
            </a:r>
          </a:p>
        </p:txBody>
      </p:sp>
      <p:graphicFrame>
        <p:nvGraphicFramePr>
          <p:cNvPr id="3" name="Content Placeholder 2" descr="Circle process showing 3 steps arranged from left to right pointing towards go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428211"/>
              </p:ext>
            </p:extLst>
          </p:nvPr>
        </p:nvGraphicFramePr>
        <p:xfrm>
          <a:off x="-547275" y="1182478"/>
          <a:ext cx="12644398" cy="5218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FCA57C-BB1A-4F51-88CB-34EFFB547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0321" y="6539597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2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7A14A8AC-34BE-4CFC-A0AE-8BED5BC64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830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05441" y="1"/>
            <a:ext cx="11109226" cy="1444978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Grace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of our Lord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6981" y="1670756"/>
            <a:ext cx="11109226" cy="46624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Proper attitudes toward brethren</a:t>
            </a:r>
          </a:p>
          <a:p>
            <a:pPr lvl="1">
              <a:lnSpc>
                <a:spcPct val="100000"/>
              </a:lnSpc>
            </a:pPr>
            <a:r>
              <a:rPr lang="en-US" sz="4400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“</a:t>
            </a: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Beloved</a:t>
            </a:r>
            <a:r>
              <a:rPr lang="en-US" sz="4400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”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(2 Peter 3:1, 8, 14, 17)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Esteemed, dear, favorite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Romans 12:10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Repetitious reminders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3:1; 1:12-15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Open hearts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Corinthians 6:11-12; Galatians 6:1; Philippians 2:3-4; Colossians 4:5-6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3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088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6981" y="1670756"/>
            <a:ext cx="11109226" cy="48142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Be diligent to be found by the Lord in peace when He returns, </a:t>
            </a:r>
            <a:r>
              <a:rPr lang="en-US" sz="48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3:14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Eager to remove sin’s stain 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(unblemished and unblameable),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Timothy 2:15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Gracious living 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that is holy and honorable leads to eternal peace,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Romans 2:10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4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A036D06-0176-44D2-B11E-F506664C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41" y="1"/>
            <a:ext cx="11109226" cy="1444978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Grace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of our Lord</a:t>
            </a:r>
          </a:p>
        </p:txBody>
      </p:sp>
    </p:spTree>
    <p:extLst>
      <p:ext uri="{BB962C8B-B14F-4D97-AF65-F5344CB8AC3E}">
        <p14:creationId xmlns:p14="http://schemas.microsoft.com/office/powerpoint/2010/main" val="2821236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6981" y="1670756"/>
            <a:ext cx="11109226" cy="46624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Accept the apostles’ teachings instead of twisting them, </a:t>
            </a:r>
            <a:r>
              <a:rPr lang="en-US" sz="48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3:15-17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Warned against </a:t>
            </a: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selfish use of Scriptures 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(not gracious)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Be steadfast in truth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not entrenched in  the errors and traditions of men</a:t>
            </a:r>
            <a:endParaRPr lang="en-US" sz="4400" i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5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CC2EF56-1DEA-4971-BFE0-982588B9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41" y="1"/>
            <a:ext cx="11109226" cy="1444978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Grace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of our Lord</a:t>
            </a:r>
          </a:p>
        </p:txBody>
      </p:sp>
    </p:spTree>
    <p:extLst>
      <p:ext uri="{BB962C8B-B14F-4D97-AF65-F5344CB8AC3E}">
        <p14:creationId xmlns:p14="http://schemas.microsoft.com/office/powerpoint/2010/main" val="31203143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6981" y="2105025"/>
            <a:ext cx="11109226" cy="47529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About the Judgment Day, </a:t>
            </a:r>
            <a:r>
              <a:rPr lang="en-US" sz="48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3:7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400" b="1" i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Acts 17:31…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42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Appointed by God / Assured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400" b="1" i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Corinthians 5:10…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42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All of us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42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Receive according to our lives on earth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6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CC2EF56-1DEA-4971-BFE0-982588B9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81" y="1"/>
            <a:ext cx="11003632" cy="198120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KNOWLEDGE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our Lord</a:t>
            </a:r>
          </a:p>
        </p:txBody>
      </p:sp>
    </p:spTree>
    <p:extLst>
      <p:ext uri="{BB962C8B-B14F-4D97-AF65-F5344CB8AC3E}">
        <p14:creationId xmlns:p14="http://schemas.microsoft.com/office/powerpoint/2010/main" val="690160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6981" y="2419351"/>
            <a:ext cx="11109226" cy="41403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About what causes error, </a:t>
            </a:r>
            <a:r>
              <a:rPr lang="en-US" sz="48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3:1-16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Selfish desires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3:3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Willful ignorance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3:5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Thinking God is like us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3:8-9 (Isaiah 55:8-9)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Twisting Scriptures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3:16</a:t>
            </a:r>
          </a:p>
          <a:p>
            <a:pPr lvl="1">
              <a:lnSpc>
                <a:spcPct val="100000"/>
              </a:lnSpc>
            </a:pPr>
            <a:endParaRPr lang="en-US" sz="40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7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CC2EF56-1DEA-4971-BFE0-982588B9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81" y="0"/>
            <a:ext cx="11003632" cy="2124075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KNOWLEDGE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our Lord</a:t>
            </a:r>
          </a:p>
        </p:txBody>
      </p:sp>
    </p:spTree>
    <p:extLst>
      <p:ext uri="{BB962C8B-B14F-4D97-AF65-F5344CB8AC3E}">
        <p14:creationId xmlns:p14="http://schemas.microsoft.com/office/powerpoint/2010/main" val="3622303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33777" y="2111023"/>
            <a:ext cx="11022430" cy="47469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About repentance, </a:t>
            </a:r>
            <a:r>
              <a:rPr lang="en-US" sz="48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3:8-10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What it is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Corinthians 7:10</a:t>
            </a: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What causes it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Corinthians 7:10</a:t>
            </a:r>
          </a:p>
          <a:p>
            <a:pPr lvl="2">
              <a:lnSpc>
                <a:spcPct val="100000"/>
              </a:lnSpc>
            </a:pP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Goodness of God, </a:t>
            </a:r>
            <a:r>
              <a:rPr lang="en-US" sz="40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Romans 2:4</a:t>
            </a:r>
          </a:p>
          <a:p>
            <a:pPr lvl="2">
              <a:lnSpc>
                <a:spcPct val="100000"/>
              </a:lnSpc>
            </a:pP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Severity of God, </a:t>
            </a:r>
            <a:r>
              <a:rPr lang="en-US" sz="40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Luke 13:5 (2 Peter 3:9)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What it causes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Corinthians 7:11</a:t>
            </a:r>
          </a:p>
          <a:p>
            <a:pPr lvl="2">
              <a:lnSpc>
                <a:spcPct val="100000"/>
              </a:lnSpc>
            </a:pPr>
            <a:endParaRPr lang="en-US" sz="4000" i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8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CC2EF56-1DEA-4971-BFE0-982588B9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777" y="0"/>
            <a:ext cx="10916835" cy="1998133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KNOWLEDGE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our Lord</a:t>
            </a:r>
          </a:p>
        </p:txBody>
      </p:sp>
    </p:spTree>
    <p:extLst>
      <p:ext uri="{BB962C8B-B14F-4D97-AF65-F5344CB8AC3E}">
        <p14:creationId xmlns:p14="http://schemas.microsoft.com/office/powerpoint/2010/main" val="2903363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6981" y="2935111"/>
            <a:ext cx="11109226" cy="27996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About Christ’s return, </a:t>
            </a:r>
            <a:r>
              <a:rPr lang="en-US" sz="48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2 Peter 3:10-13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Day of ending (</a:t>
            </a: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wrath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),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3:10-12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Day of beginning (</a:t>
            </a:r>
            <a:r>
              <a:rPr lang="en-US" sz="4400" b="1" cap="small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reward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), </a:t>
            </a:r>
            <a:r>
              <a:rPr lang="en-US" sz="4400" i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3:13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FAAA2AD-E08F-4F61-9EFA-8C18DBA68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63332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2429CF-2B74-47CC-B04F-BADE7BE8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6997" y="6484980"/>
            <a:ext cx="1066802" cy="276228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9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CC2EF56-1DEA-4971-BFE0-982588B9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81" y="0"/>
            <a:ext cx="11003632" cy="2494843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Growth in the </a:t>
            </a:r>
            <a:r>
              <a:rPr lang="en-US" sz="6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KNOWLEDGE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our Lord</a:t>
            </a:r>
          </a:p>
        </p:txBody>
      </p:sp>
    </p:spTree>
    <p:extLst>
      <p:ext uri="{BB962C8B-B14F-4D97-AF65-F5344CB8AC3E}">
        <p14:creationId xmlns:p14="http://schemas.microsoft.com/office/powerpoint/2010/main" val="420087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ashells 16x9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ashells nature presentation (widescreen).potx" id="{E6B84A40-AED6-4169-B416-9F411F9C11B8}" vid="{719C1255-A7E7-42CE-9EEC-76ECFA1A94CA}"/>
    </a:ext>
  </a:extLst>
</a:theme>
</file>

<file path=ppt/theme/theme2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Colorful seashell collection</Template>
  <TotalTime>128</TotalTime>
  <Words>428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Candara</vt:lpstr>
      <vt:lpstr>Corbel</vt:lpstr>
      <vt:lpstr>Seashells 16x9</vt:lpstr>
      <vt:lpstr>Grow in the Grace and Knowledge of Our Lord</vt:lpstr>
      <vt:lpstr>Grow in the grace and knowledge of the Lord</vt:lpstr>
      <vt:lpstr>Growth in the Grace of our Lord</vt:lpstr>
      <vt:lpstr>Growth in the Grace of our Lord</vt:lpstr>
      <vt:lpstr>Growth in the Grace of our Lord</vt:lpstr>
      <vt:lpstr>Growth in the KNOWLEDGE  of our Lord</vt:lpstr>
      <vt:lpstr>Growth in the KNOWLEDGE  of our Lord</vt:lpstr>
      <vt:lpstr>Growth in the KNOWLEDGE  of our Lord</vt:lpstr>
      <vt:lpstr>Growth in the KNOWLEDGE  of our Lord</vt:lpstr>
      <vt:lpstr>Growth in the KNOWLEDGE  of our Lord</vt:lpstr>
      <vt:lpstr>“For though by this time you ought to be teachers, you need someone to teach you again the first principles of the oracles of God; and you have come to need milk and not solid food.” (Hebrews 5:12)</vt:lpstr>
      <vt:lpstr>“To Him be the glory both now and forever. Amen.”      (2 Peter 3:18)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 in the Grace and Knowledge of Our Lord</dc:title>
  <dc:creator>Joe R Price</dc:creator>
  <cp:lastModifiedBy>Joe R Price</cp:lastModifiedBy>
  <cp:revision>48</cp:revision>
  <dcterms:created xsi:type="dcterms:W3CDTF">2018-04-12T20:49:30Z</dcterms:created>
  <dcterms:modified xsi:type="dcterms:W3CDTF">2018-04-15T23:12:57Z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