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9" r:id="rId11"/>
    <p:sldId id="328" r:id="rId12"/>
    <p:sldId id="331" r:id="rId13"/>
    <p:sldId id="332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96" y="12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7F38-2192-4A09-913D-4B16438EB542}" type="datetime1">
              <a:rPr lang="en-US" smtClean="0"/>
              <a:t>4/15/2018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34DE-9A98-4072-9D7D-4D5C2376D804}" type="datetime1">
              <a:rPr lang="en-US" smtClean="0"/>
              <a:t>4/15/2018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8D7A-9730-4569-AF54-02A1AA513278}" type="datetime1">
              <a:rPr lang="en-US" smtClean="0"/>
              <a:t>4/15/2018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449-EDF0-47AB-8364-86904CD8A4BA}" type="datetime1">
              <a:rPr lang="en-US" smtClean="0"/>
              <a:t>4/15/2018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EA73-FBC0-4765-B479-BA8B569126F0}" type="datetime1">
              <a:rPr lang="en-US" smtClean="0"/>
              <a:t>4/15/2018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BE86-B4F6-41FE-AF6C-780A27A17E74}" type="datetime1">
              <a:rPr lang="en-US" smtClean="0"/>
              <a:t>4/15/2018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D1D5-47A1-4F96-B745-20091A47F8C0}" type="datetime1">
              <a:rPr lang="en-US" smtClean="0"/>
              <a:t>4/15/2018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29D1-BE90-4963-845E-3794D80AB12A}" type="datetime1">
              <a:rPr lang="en-US" smtClean="0"/>
              <a:t>4/15/2018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8511-3D02-4618-99DC-63611CCBFA24}" type="datetime1">
              <a:rPr lang="en-US" smtClean="0"/>
              <a:t>4/15/2018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A319-3CA3-4741-B94E-406118241C19}" type="datetime1">
              <a:rPr lang="en-US" smtClean="0"/>
              <a:t>4/15/2018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DD314-713E-4108-B2B9-E481480DEA67}" type="datetime1">
              <a:rPr lang="en-US" smtClean="0"/>
              <a:t>4/15/2018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743200"/>
          </a:xfrm>
        </p:spPr>
        <p:txBody>
          <a:bodyPr>
            <a:norm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the Lord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/>
          <a:p>
            <a:r>
              <a:rPr lang="it-IT" sz="6600" i="1" dirty="0">
                <a:latin typeface="Candara" panose="020E0502030303020204" pitchFamily="34" charset="0"/>
              </a:rPr>
              <a:t>Psalm 111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E91C0BF-6081-44C5-8973-A0527027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9282-804A-4581-82EB-1A5D03E9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4" y="1752600"/>
            <a:ext cx="9378198" cy="304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dirty="0">
                <a:latin typeface="Candara" panose="020E0502030303020204" pitchFamily="34" charset="0"/>
              </a:rPr>
              <a:t>God’s Works Cause </a:t>
            </a:r>
            <a:br>
              <a:rPr lang="en-US" sz="8000" dirty="0">
                <a:latin typeface="Candara" panose="020E0502030303020204" pitchFamily="34" charset="0"/>
              </a:rPr>
            </a:br>
            <a:r>
              <a:rPr lang="en-US" sz="8000" dirty="0">
                <a:latin typeface="Candara" panose="020E0502030303020204" pitchFamily="34" charset="0"/>
              </a:rPr>
              <a:t>Us to Fear Him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DC78-F569-4A6A-B66B-33BE535E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13" y="4876800"/>
            <a:ext cx="8687333" cy="1371600"/>
          </a:xfrm>
        </p:spPr>
        <p:txBody>
          <a:bodyPr>
            <a:noAutofit/>
          </a:bodyPr>
          <a:lstStyle/>
          <a:p>
            <a:r>
              <a:rPr lang="en-US" sz="6000" i="1" dirty="0">
                <a:latin typeface="Candara" panose="020E0502030303020204" pitchFamily="34" charset="0"/>
              </a:rPr>
              <a:t>Psalm 111:10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F6F61D9A-A090-44FD-89D9-6BB5787C4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8D9314-2878-46EA-942F-D4575770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10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297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0"/>
            <a:ext cx="10210800" cy="2133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cap="small" dirty="0">
                <a:latin typeface="Candara" panose="020E0502030303020204" pitchFamily="34" charset="0"/>
              </a:rPr>
              <a:t>Worthy of Our Enduring, Eternal Praise </a:t>
            </a:r>
            <a:r>
              <a:rPr lang="en-US" sz="4800" i="1" cap="small" dirty="0">
                <a:latin typeface="Candara" panose="020E0502030303020204" pitchFamily="34" charset="0"/>
              </a:rPr>
              <a:t>(Hebrews 13:15)</a:t>
            </a:r>
            <a:endParaRPr lang="en-US" sz="4800" i="1" cap="all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2362200"/>
            <a:ext cx="11277601" cy="43903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latin typeface="Candara" panose="020E0502030303020204" pitchFamily="34" charset="0"/>
              </a:rPr>
              <a:t>Creation, </a:t>
            </a:r>
            <a:r>
              <a:rPr lang="en-US" sz="4600" i="1" dirty="0">
                <a:latin typeface="Candara" panose="020E0502030303020204" pitchFamily="34" charset="0"/>
              </a:rPr>
              <a:t>Psalm 19:1, 8:3-5; 69:34 (Psalm 148)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latin typeface="Candara" panose="020E0502030303020204" pitchFamily="34" charset="0"/>
              </a:rPr>
              <a:t>Punishes sin, </a:t>
            </a:r>
            <a:r>
              <a:rPr lang="en-US" sz="4600" i="1" dirty="0">
                <a:latin typeface="Candara" panose="020E0502030303020204" pitchFamily="34" charset="0"/>
              </a:rPr>
              <a:t>Psalm 64:5-9 (10)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latin typeface="Candara" panose="020E0502030303020204" pitchFamily="34" charset="0"/>
              </a:rPr>
              <a:t>Redemption in Christ, </a:t>
            </a:r>
            <a:r>
              <a:rPr lang="en-US" sz="4600" i="1" dirty="0">
                <a:latin typeface="Candara" panose="020E0502030303020204" pitchFamily="34" charset="0"/>
              </a:rPr>
              <a:t>Ephesians 1:3-11 (7, 11)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latin typeface="Candara" panose="020E0502030303020204" pitchFamily="34" charset="0"/>
              </a:rPr>
              <a:t>Builds us up and uses us to fulfill His purposes, </a:t>
            </a:r>
            <a:r>
              <a:rPr lang="en-US" sz="4600" i="1" dirty="0">
                <a:latin typeface="Candara" panose="020E0502030303020204" pitchFamily="34" charset="0"/>
              </a:rPr>
              <a:t>Philippians 2:12-13</a:t>
            </a:r>
            <a:endParaRPr lang="en-US" sz="4200" i="1" dirty="0">
              <a:latin typeface="Candara" panose="020E050203030302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11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58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09AE-A105-4704-BED9-DF2AE60C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i="1" dirty="0">
                <a:latin typeface="Candara" panose="020E0502030303020204" pitchFamily="34" charset="0"/>
              </a:rPr>
              <a:t>Revelation 5:13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B3E0-738C-46E7-9AFF-1719973A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1" y="2209800"/>
            <a:ext cx="9144001" cy="381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i="1" dirty="0">
                <a:latin typeface="Candara" panose="020E0502030303020204" pitchFamily="34" charset="0"/>
              </a:rPr>
              <a:t>“Blessing and honor and glory and 	power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i="1" dirty="0">
                <a:latin typeface="Candara" panose="020E0502030303020204" pitchFamily="34" charset="0"/>
              </a:rPr>
              <a:t>Be to Him who sits on the throne,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i="1" dirty="0">
                <a:latin typeface="Candara" panose="020E0502030303020204" pitchFamily="34" charset="0"/>
              </a:rPr>
              <a:t>And to the Lamb, forever and 	ever!”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B3C6663-ACA2-487F-9BB5-E3AAF8A24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9E99B62-518E-44C3-ADE3-2F459AC7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12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313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228600"/>
            <a:ext cx="9601203" cy="144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b="1" cap="small" dirty="0">
                <a:latin typeface="Candara" panose="020E0502030303020204" pitchFamily="34" charset="0"/>
              </a:rPr>
              <a:t>Praise the Lord!</a:t>
            </a:r>
            <a:endParaRPr lang="en-US" sz="8000" cap="all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2057400"/>
            <a:ext cx="10820399" cy="4267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dirty="0">
                <a:latin typeface="Candara" panose="020E0502030303020204" pitchFamily="34" charset="0"/>
              </a:rPr>
              <a:t>His works are infinite and matchless, </a:t>
            </a:r>
            <a:r>
              <a:rPr lang="en-US" sz="4800" i="1" dirty="0">
                <a:latin typeface="Candara" panose="020E0502030303020204" pitchFamily="34" charset="0"/>
              </a:rPr>
              <a:t>Romans 11:33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dirty="0">
                <a:latin typeface="Candara" panose="020E0502030303020204" pitchFamily="34" charset="0"/>
              </a:rPr>
              <a:t>The church honors and praises God forever for His mighty works,</a:t>
            </a:r>
            <a:br>
              <a:rPr lang="en-US" sz="4800" dirty="0">
                <a:latin typeface="Candara" panose="020E0502030303020204" pitchFamily="34" charset="0"/>
              </a:rPr>
            </a:br>
            <a:r>
              <a:rPr lang="en-US" sz="4800" i="1" dirty="0">
                <a:latin typeface="Candara" panose="020E0502030303020204" pitchFamily="34" charset="0"/>
              </a:rPr>
              <a:t>Ephesians 3:20-21</a:t>
            </a:r>
            <a:endParaRPr lang="en-US" sz="4400" i="1" dirty="0">
              <a:latin typeface="Candara" panose="020E050203030302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13</a:t>
            </a:fld>
            <a:endParaRPr lang="en-US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0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76200"/>
            <a:ext cx="9753602" cy="1676400"/>
          </a:xfrm>
        </p:spPr>
        <p:txBody>
          <a:bodyPr>
            <a:normAutofit/>
          </a:bodyPr>
          <a:lstStyle/>
          <a:p>
            <a:r>
              <a:rPr lang="en-US" sz="8000" cap="all" dirty="0">
                <a:latin typeface="Candara" panose="020E0502030303020204" pitchFamily="34" charset="0"/>
              </a:rPr>
              <a:t>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81200"/>
            <a:ext cx="11049000" cy="4191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“to extol, to give honor”  </a:t>
            </a:r>
            <a:r>
              <a:rPr lang="en-US" sz="4800" i="1" dirty="0">
                <a:latin typeface="Candara" panose="020E0502030303020204" pitchFamily="34" charset="0"/>
              </a:rPr>
              <a:t>Psalm 111:1</a:t>
            </a:r>
          </a:p>
          <a:p>
            <a:r>
              <a:rPr lang="en-US" sz="4800" i="1" u="sng" dirty="0">
                <a:latin typeface="Candara" panose="020E0502030303020204" pitchFamily="34" charset="0"/>
              </a:rPr>
              <a:t>Hallelujah</a:t>
            </a:r>
            <a:r>
              <a:rPr lang="en-US" sz="4800" dirty="0">
                <a:latin typeface="Candara" panose="020E0502030303020204" pitchFamily="34" charset="0"/>
              </a:rPr>
              <a:t>: “Praise Yahweh”</a:t>
            </a:r>
          </a:p>
          <a:p>
            <a:pPr lvl="1"/>
            <a:r>
              <a:rPr lang="en-US" sz="4400" dirty="0">
                <a:latin typeface="Candara" panose="020E0502030303020204" pitchFamily="34" charset="0"/>
              </a:rPr>
              <a:t>“to shine, hence, to make a show, boast”</a:t>
            </a:r>
          </a:p>
          <a:p>
            <a:r>
              <a:rPr lang="en-US" sz="4800" i="1" u="sng" dirty="0">
                <a:latin typeface="Candara" panose="020E0502030303020204" pitchFamily="34" charset="0"/>
              </a:rPr>
              <a:t>Alleluia</a:t>
            </a:r>
            <a:r>
              <a:rPr lang="en-US" sz="4800" i="1" dirty="0">
                <a:latin typeface="Candara" panose="020E0502030303020204" pitchFamily="34" charset="0"/>
              </a:rPr>
              <a:t>:</a:t>
            </a:r>
            <a:r>
              <a:rPr lang="en-US" sz="4800" dirty="0">
                <a:latin typeface="Candara" panose="020E0502030303020204" pitchFamily="34" charset="0"/>
              </a:rPr>
              <a:t> Praise ye the Lord</a:t>
            </a:r>
          </a:p>
          <a:p>
            <a:pPr lvl="1"/>
            <a:r>
              <a:rPr lang="en-US" sz="4400" dirty="0">
                <a:latin typeface="Candara" panose="020E0502030303020204" pitchFamily="34" charset="0"/>
              </a:rPr>
              <a:t>“adoring exclamation” </a:t>
            </a:r>
            <a:r>
              <a:rPr lang="en-US" sz="4400" i="1" dirty="0">
                <a:latin typeface="Candara" panose="020E0502030303020204" pitchFamily="34" charset="0"/>
              </a:rPr>
              <a:t>Revelation 19:1, 3-4, 6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2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1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9282-804A-4581-82EB-1A5D03E9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4" y="1752600"/>
            <a:ext cx="9987798" cy="3124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Candara" panose="020E0502030303020204" pitchFamily="34" charset="0"/>
              </a:rPr>
              <a:t>The Assembly of the Righteous Praises the Lord with Their Whole Heart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DC78-F569-4A6A-B66B-33BE535E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13" y="5029200"/>
            <a:ext cx="8687333" cy="1219200"/>
          </a:xfrm>
        </p:spPr>
        <p:txBody>
          <a:bodyPr>
            <a:noAutofit/>
          </a:bodyPr>
          <a:lstStyle/>
          <a:p>
            <a:r>
              <a:rPr lang="en-US" sz="6000" i="1" dirty="0">
                <a:latin typeface="Candara" panose="020E0502030303020204" pitchFamily="34" charset="0"/>
              </a:rPr>
              <a:t>Psalm 111:1-6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F6F61D9A-A090-44FD-89D9-6BB5787C4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8D9314-2878-46EA-942F-D4575770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3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220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457200"/>
            <a:ext cx="9753602" cy="198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1" cap="small" dirty="0">
                <a:latin typeface="Candara" panose="020E0502030303020204" pitchFamily="34" charset="0"/>
              </a:rPr>
              <a:t>Praised for His Works</a:t>
            </a:r>
            <a:br>
              <a:rPr lang="en-US" sz="6000" cap="all" dirty="0">
                <a:latin typeface="Candara" panose="020E0502030303020204" pitchFamily="34" charset="0"/>
              </a:rPr>
            </a:br>
            <a:r>
              <a:rPr lang="en-US" sz="4800" i="1" cap="all" dirty="0">
                <a:latin typeface="Candara" panose="020E0502030303020204" pitchFamily="34" charset="0"/>
              </a:rPr>
              <a:t>P</a:t>
            </a:r>
            <a:r>
              <a:rPr lang="en-US" sz="4800" i="1" dirty="0">
                <a:latin typeface="Candara" panose="020E0502030303020204" pitchFamily="34" charset="0"/>
              </a:rPr>
              <a:t>salm 40:4-5; 9:1-2</a:t>
            </a:r>
            <a:r>
              <a:rPr lang="en-US" sz="6000" cap="all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95600"/>
            <a:ext cx="11049000" cy="28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Candara" panose="020E0502030303020204" pitchFamily="34" charset="0"/>
              </a:rPr>
              <a:t>Studied, </a:t>
            </a:r>
            <a:r>
              <a:rPr lang="en-US" sz="4800" i="1" dirty="0">
                <a:latin typeface="Candara" panose="020E0502030303020204" pitchFamily="34" charset="0"/>
              </a:rPr>
              <a:t>Psalm 111:2; Deut. 4:32-40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latin typeface="Candara" panose="020E0502030303020204" pitchFamily="34" charset="0"/>
              </a:rPr>
              <a:t>Honorable, glorious and righteous, </a:t>
            </a:r>
            <a:r>
              <a:rPr lang="en-US" sz="4800" i="1" dirty="0">
                <a:latin typeface="Candara" panose="020E0502030303020204" pitchFamily="34" charset="0"/>
              </a:rPr>
              <a:t>111:2-3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Wonderful and memorable, </a:t>
            </a:r>
            <a:r>
              <a:rPr lang="en-US" sz="4400" i="1" dirty="0">
                <a:latin typeface="Candara" panose="020E0502030303020204" pitchFamily="34" charset="0"/>
              </a:rPr>
              <a:t>Psalm 111:4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4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1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228599"/>
            <a:ext cx="9601203" cy="2733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1" cap="small" dirty="0">
                <a:latin typeface="Candara" panose="020E0502030303020204" pitchFamily="34" charset="0"/>
              </a:rPr>
              <a:t>Praised because He Dwells in Zion and Hears His People</a:t>
            </a:r>
            <a:br>
              <a:rPr lang="en-US" sz="6000" cap="all" dirty="0">
                <a:latin typeface="Candara" panose="020E0502030303020204" pitchFamily="34" charset="0"/>
              </a:rPr>
            </a:br>
            <a:r>
              <a:rPr lang="en-US" sz="4800" i="1" cap="all" dirty="0">
                <a:latin typeface="Candara" panose="020E0502030303020204" pitchFamily="34" charset="0"/>
              </a:rPr>
              <a:t>P</a:t>
            </a:r>
            <a:r>
              <a:rPr lang="en-US" sz="4800" i="1" dirty="0">
                <a:latin typeface="Candara" panose="020E0502030303020204" pitchFamily="34" charset="0"/>
              </a:rPr>
              <a:t>salm 9:11</a:t>
            </a:r>
            <a:endParaRPr lang="en-US" sz="6000" cap="all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0" y="3352800"/>
            <a:ext cx="10668001" cy="2590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Candara" panose="020E0502030303020204" pitchFamily="34" charset="0"/>
              </a:rPr>
              <a:t>With His people, </a:t>
            </a:r>
            <a:r>
              <a:rPr lang="en-US" sz="4800" i="1" dirty="0">
                <a:latin typeface="Candara" panose="020E0502030303020204" pitchFamily="34" charset="0"/>
              </a:rPr>
              <a:t>2 Corinthians 6:16</a:t>
            </a:r>
          </a:p>
          <a:p>
            <a:pPr>
              <a:lnSpc>
                <a:spcPct val="100000"/>
              </a:lnSpc>
            </a:pPr>
            <a:r>
              <a:rPr lang="en-US" sz="4800" dirty="0">
                <a:latin typeface="Candara" panose="020E0502030303020204" pitchFamily="34" charset="0"/>
              </a:rPr>
              <a:t>Remembers the cries of the humble, </a:t>
            </a:r>
            <a:br>
              <a:rPr lang="en-US" sz="4800" dirty="0">
                <a:latin typeface="Candara" panose="020E0502030303020204" pitchFamily="34" charset="0"/>
              </a:rPr>
            </a:br>
            <a:r>
              <a:rPr lang="en-US" sz="4800" i="1" dirty="0">
                <a:latin typeface="Candara" panose="020E0502030303020204" pitchFamily="34" charset="0"/>
              </a:rPr>
              <a:t>Hebrews 4:16</a:t>
            </a:r>
            <a:endParaRPr lang="en-US" sz="4400" i="1" dirty="0">
              <a:latin typeface="Candara" panose="020E0502030303020204" pitchFamily="34" charset="0"/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5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8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457200"/>
            <a:ext cx="9601203" cy="1828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1" cap="small" dirty="0">
                <a:latin typeface="Candara" panose="020E0502030303020204" pitchFamily="34" charset="0"/>
              </a:rPr>
              <a:t>Praised for His Salvation</a:t>
            </a:r>
            <a:br>
              <a:rPr lang="en-US" sz="6000" cap="all" dirty="0">
                <a:latin typeface="Candara" panose="020E0502030303020204" pitchFamily="34" charset="0"/>
              </a:rPr>
            </a:br>
            <a:r>
              <a:rPr lang="en-US" sz="4800" i="1" cap="all" dirty="0">
                <a:latin typeface="Candara" panose="020E0502030303020204" pitchFamily="34" charset="0"/>
              </a:rPr>
              <a:t>P</a:t>
            </a:r>
            <a:r>
              <a:rPr lang="en-US" sz="4800" i="1" dirty="0">
                <a:latin typeface="Candara" panose="020E0502030303020204" pitchFamily="34" charset="0"/>
              </a:rPr>
              <a:t>salm 9:13-14</a:t>
            </a:r>
            <a:endParaRPr lang="en-US" sz="6000" cap="all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743200"/>
            <a:ext cx="10896599" cy="358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dirty="0">
                <a:latin typeface="Candara" panose="020E0502030303020204" pitchFamily="34" charset="0"/>
              </a:rPr>
              <a:t>Gracious and compassionate, </a:t>
            </a:r>
            <a:r>
              <a:rPr lang="en-US" sz="4800" i="1" dirty="0">
                <a:latin typeface="Candara" panose="020E0502030303020204" pitchFamily="34" charset="0"/>
              </a:rPr>
              <a:t>Psalm 111:4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Sinners offered salvation, </a:t>
            </a:r>
            <a:r>
              <a:rPr lang="en-US" sz="4400" i="1" dirty="0">
                <a:latin typeface="Candara" panose="020E0502030303020204" pitchFamily="34" charset="0"/>
              </a:rPr>
              <a:t>1 Timothy 2:3-4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latin typeface="Candara" panose="020E0502030303020204" pitchFamily="34" charset="0"/>
              </a:rPr>
              <a:t>Provisions, </a:t>
            </a:r>
            <a:r>
              <a:rPr lang="en-US" sz="4400" i="1" dirty="0">
                <a:latin typeface="Candara" panose="020E0502030303020204" pitchFamily="34" charset="0"/>
              </a:rPr>
              <a:t>Psalm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 i="1" dirty="0">
                <a:latin typeface="Candara" panose="020E0502030303020204" pitchFamily="34" charset="0"/>
              </a:rPr>
              <a:t>111:5-6</a:t>
            </a:r>
            <a:br>
              <a:rPr lang="en-US" sz="4400" i="1" dirty="0">
                <a:latin typeface="Candara" panose="020E0502030303020204" pitchFamily="34" charset="0"/>
              </a:rPr>
            </a:br>
            <a:r>
              <a:rPr lang="en-US" sz="4400" i="1" dirty="0">
                <a:latin typeface="Candara" panose="020E0502030303020204" pitchFamily="34" charset="0"/>
              </a:rPr>
              <a:t>Matthew 6:11, 33-34;  John 6:35, 68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6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7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228600"/>
            <a:ext cx="9753603" cy="190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1" cap="small" dirty="0">
                <a:latin typeface="Candara" panose="020E0502030303020204" pitchFamily="34" charset="0"/>
              </a:rPr>
              <a:t>Praised for His Salvation</a:t>
            </a:r>
            <a:br>
              <a:rPr lang="en-US" sz="6000" cap="all" dirty="0">
                <a:latin typeface="Candara" panose="020E0502030303020204" pitchFamily="34" charset="0"/>
              </a:rPr>
            </a:br>
            <a:r>
              <a:rPr lang="en-US" sz="4800" i="1" cap="all" dirty="0">
                <a:latin typeface="Candara" panose="020E0502030303020204" pitchFamily="34" charset="0"/>
              </a:rPr>
              <a:t>P</a:t>
            </a:r>
            <a:r>
              <a:rPr lang="en-US" sz="4800" i="1" dirty="0">
                <a:latin typeface="Candara" panose="020E0502030303020204" pitchFamily="34" charset="0"/>
              </a:rPr>
              <a:t>salm 9:13-14</a:t>
            </a:r>
            <a:endParaRPr lang="en-US" sz="6000" cap="all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2362200"/>
            <a:ext cx="11277601" cy="43903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latin typeface="Candara" panose="020E0502030303020204" pitchFamily="34" charset="0"/>
              </a:rPr>
              <a:t>Raised us from our spiritual death,</a:t>
            </a:r>
            <a:br>
              <a:rPr lang="en-US" sz="4600" dirty="0">
                <a:latin typeface="Candara" panose="020E0502030303020204" pitchFamily="34" charset="0"/>
              </a:rPr>
            </a:br>
            <a:r>
              <a:rPr lang="en-US" sz="4600" i="1" dirty="0">
                <a:latin typeface="Candara" panose="020E0502030303020204" pitchFamily="34" charset="0"/>
              </a:rPr>
              <a:t>Colossians 2:12 (Romans 6:4)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latin typeface="Candara" panose="020E0502030303020204" pitchFamily="34" charset="0"/>
              </a:rPr>
              <a:t>Saves from oppressive fear, </a:t>
            </a:r>
            <a:r>
              <a:rPr lang="en-US" sz="4600" i="1" dirty="0">
                <a:latin typeface="Candara" panose="020E0502030303020204" pitchFamily="34" charset="0"/>
              </a:rPr>
              <a:t>Hebrews 2:14-18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latin typeface="Candara" panose="020E0502030303020204" pitchFamily="34" charset="0"/>
              </a:rPr>
              <a:t>Gives eternal inheritance, </a:t>
            </a:r>
            <a:r>
              <a:rPr lang="en-US" sz="4600" i="1" dirty="0">
                <a:latin typeface="Candara" panose="020E0502030303020204" pitchFamily="34" charset="0"/>
              </a:rPr>
              <a:t>Psalm 111:6; </a:t>
            </a:r>
            <a:br>
              <a:rPr lang="en-US" sz="4600" i="1" dirty="0">
                <a:latin typeface="Candara" panose="020E0502030303020204" pitchFamily="34" charset="0"/>
              </a:rPr>
            </a:br>
            <a:r>
              <a:rPr lang="en-US" sz="4600" i="1" dirty="0">
                <a:latin typeface="Candara" panose="020E0502030303020204" pitchFamily="34" charset="0"/>
              </a:rPr>
              <a:t>1 Peter 1:3-5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7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28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19282-804A-4581-82EB-1A5D03E9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14" y="1752600"/>
            <a:ext cx="9378198" cy="2971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8000" dirty="0">
                <a:latin typeface="Candara" panose="020E0502030303020204" pitchFamily="34" charset="0"/>
              </a:rPr>
              <a:t>God’s Works </a:t>
            </a:r>
            <a:br>
              <a:rPr lang="en-US" sz="8000" dirty="0">
                <a:latin typeface="Candara" panose="020E0502030303020204" pitchFamily="34" charset="0"/>
              </a:rPr>
            </a:br>
            <a:r>
              <a:rPr lang="en-US" sz="8000" dirty="0">
                <a:latin typeface="Candara" panose="020E0502030303020204" pitchFamily="34" charset="0"/>
              </a:rPr>
              <a:t>are True and Just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DC78-F569-4A6A-B66B-33BE535E3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13" y="4876800"/>
            <a:ext cx="8687333" cy="1371600"/>
          </a:xfrm>
        </p:spPr>
        <p:txBody>
          <a:bodyPr>
            <a:noAutofit/>
          </a:bodyPr>
          <a:lstStyle/>
          <a:p>
            <a:r>
              <a:rPr lang="en-US" sz="6000" i="1" dirty="0">
                <a:latin typeface="Candara" panose="020E0502030303020204" pitchFamily="34" charset="0"/>
              </a:rPr>
              <a:t>Psalm 111:7-9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F6F61D9A-A090-44FD-89D9-6BB5787C4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48D9314-2878-46EA-942F-D4575770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8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740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86D-7A8D-4FF4-B99E-8C1581AF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0"/>
            <a:ext cx="10210800" cy="220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cap="small" dirty="0">
                <a:latin typeface="Candara" panose="020E0502030303020204" pitchFamily="34" charset="0"/>
              </a:rPr>
              <a:t>Steadfast Due to His Impeccable Integrity</a:t>
            </a:r>
            <a:r>
              <a:rPr lang="en-US" sz="5400" cap="small" dirty="0">
                <a:latin typeface="Candara" panose="020E0502030303020204" pitchFamily="34" charset="0"/>
              </a:rPr>
              <a:t>, </a:t>
            </a:r>
            <a:r>
              <a:rPr lang="en-US" sz="4800" i="1" cap="all" dirty="0">
                <a:latin typeface="Candara" panose="020E0502030303020204" pitchFamily="34" charset="0"/>
              </a:rPr>
              <a:t>P</a:t>
            </a:r>
            <a:r>
              <a:rPr lang="en-US" sz="4800" i="1" dirty="0">
                <a:latin typeface="Candara" panose="020E0502030303020204" pitchFamily="34" charset="0"/>
              </a:rPr>
              <a:t>salm 111:7-8 (Num. 23:19)</a:t>
            </a:r>
            <a:endParaRPr lang="en-US" sz="6000" cap="all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1A9F-4A23-4F78-B7FA-FCEA7086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2514600"/>
            <a:ext cx="11277601" cy="42379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600" dirty="0">
                <a:latin typeface="Candara" panose="020E0502030303020204" pitchFamily="34" charset="0"/>
              </a:rPr>
              <a:t>His precepts are sure, </a:t>
            </a:r>
            <a:r>
              <a:rPr lang="en-US" sz="4600" i="1" dirty="0">
                <a:latin typeface="Candara" panose="020E0502030303020204" pitchFamily="34" charset="0"/>
              </a:rPr>
              <a:t>Psalm 119:89-90</a:t>
            </a:r>
          </a:p>
          <a:p>
            <a:pPr>
              <a:lnSpc>
                <a:spcPct val="100000"/>
              </a:lnSpc>
            </a:pPr>
            <a:r>
              <a:rPr lang="en-US" sz="4600" dirty="0">
                <a:latin typeface="Candara" panose="020E0502030303020204" pitchFamily="34" charset="0"/>
              </a:rPr>
              <a:t>His redemption is in His covenant, </a:t>
            </a:r>
            <a:br>
              <a:rPr lang="en-US" sz="4600" dirty="0">
                <a:latin typeface="Candara" panose="020E0502030303020204" pitchFamily="34" charset="0"/>
              </a:rPr>
            </a:br>
            <a:r>
              <a:rPr lang="en-US" sz="4600" i="1" dirty="0">
                <a:latin typeface="Candara" panose="020E0502030303020204" pitchFamily="34" charset="0"/>
              </a:rPr>
              <a:t>Hebrews 9:15-17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latin typeface="Candara" panose="020E0502030303020204" pitchFamily="34" charset="0"/>
              </a:rPr>
              <a:t>Our reason to praise His holy and awesome name, </a:t>
            </a:r>
            <a:r>
              <a:rPr lang="en-US" sz="4200" i="1" dirty="0">
                <a:latin typeface="Candara" panose="020E0502030303020204" pitchFamily="34" charset="0"/>
              </a:rPr>
              <a:t>Psalm 111:9; Luke 1:68-69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8B3B70B-44CF-4C96-9FD5-D25248C0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13A1A-E38E-45E1-8043-6081818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812" y="6510016"/>
            <a:ext cx="838201" cy="276228"/>
          </a:xfrm>
        </p:spPr>
        <p:txBody>
          <a:bodyPr/>
          <a:lstStyle/>
          <a:p>
            <a:fld id="{2A013F82-EE5E-44EE-A61D-E31C6657F26F}" type="slidenum">
              <a:rPr lang="en-US" sz="1400" smtClean="0">
                <a:latin typeface="Candara" panose="020E0502030303020204" pitchFamily="34" charset="0"/>
              </a:rPr>
              <a:t>9</a:t>
            </a:fld>
            <a:endParaRPr lang="en-US" sz="140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7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(widescreen)(2)</Template>
  <TotalTime>122</TotalTime>
  <Words>284</Words>
  <Application>Microsoft Office PowerPoint</Application>
  <PresentationFormat>Custom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Candara</vt:lpstr>
      <vt:lpstr>Corbel</vt:lpstr>
      <vt:lpstr>Digital Blue Tunnel 16x9</vt:lpstr>
      <vt:lpstr>Praise the Lord</vt:lpstr>
      <vt:lpstr>Praise</vt:lpstr>
      <vt:lpstr>The Assembly of the Righteous Praises the Lord with Their Whole Heart</vt:lpstr>
      <vt:lpstr>Praised for His Works Psalm 40:4-5; 9:1-2 </vt:lpstr>
      <vt:lpstr>Praised because He Dwells in Zion and Hears His People Psalm 9:11</vt:lpstr>
      <vt:lpstr>Praised for His Salvation Psalm 9:13-14</vt:lpstr>
      <vt:lpstr>Praised for His Salvation Psalm 9:13-14</vt:lpstr>
      <vt:lpstr>God’s Works  are True and Just</vt:lpstr>
      <vt:lpstr>Steadfast Due to His Impeccable Integrity, Psalm 111:7-8 (Num. 23:19)</vt:lpstr>
      <vt:lpstr>God’s Works Cause  Us to Fear Him</vt:lpstr>
      <vt:lpstr>Worthy of Our Enduring, Eternal Praise (Hebrews 13:15)</vt:lpstr>
      <vt:lpstr>Revelation 5:13</vt:lpstr>
      <vt:lpstr>Praise the Lord!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Praise the Lord</dc:title>
  <dc:creator>Joe R Price</dc:creator>
  <cp:lastModifiedBy>Joe R Price</cp:lastModifiedBy>
  <cp:revision>34</cp:revision>
  <dcterms:created xsi:type="dcterms:W3CDTF">2018-04-12T19:27:29Z</dcterms:created>
  <dcterms:modified xsi:type="dcterms:W3CDTF">2018-04-15T13:38:44Z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