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5" r:id="rId1"/>
  </p:sldMasterIdLst>
  <p:notesMasterIdLst>
    <p:notesMasterId r:id="rId25"/>
  </p:notesMasterIdLst>
  <p:handoutMasterIdLst>
    <p:handoutMasterId r:id="rId26"/>
  </p:handoutMasterIdLst>
  <p:sldIdLst>
    <p:sldId id="259" r:id="rId2"/>
    <p:sldId id="260" r:id="rId3"/>
    <p:sldId id="265" r:id="rId4"/>
    <p:sldId id="266" r:id="rId5"/>
    <p:sldId id="274" r:id="rId6"/>
    <p:sldId id="275" r:id="rId7"/>
    <p:sldId id="276" r:id="rId8"/>
    <p:sldId id="267" r:id="rId9"/>
    <p:sldId id="268" r:id="rId10"/>
    <p:sldId id="269" r:id="rId11"/>
    <p:sldId id="270" r:id="rId12"/>
    <p:sldId id="271" r:id="rId13"/>
    <p:sldId id="272" r:id="rId14"/>
    <p:sldId id="273" r:id="rId15"/>
    <p:sldId id="277" r:id="rId16"/>
    <p:sldId id="278" r:id="rId17"/>
    <p:sldId id="279" r:id="rId18"/>
    <p:sldId id="280" r:id="rId19"/>
    <p:sldId id="282" r:id="rId20"/>
    <p:sldId id="281" r:id="rId21"/>
    <p:sldId id="283" r:id="rId22"/>
    <p:sldId id="284" r:id="rId23"/>
    <p:sldId id="285" r:id="rId24"/>
  </p:sldIdLst>
  <p:sldSz cx="12188825" cy="6858000"/>
  <p:notesSz cx="6858000" cy="9144000"/>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3839" userDrawn="1">
          <p15:clr>
            <a:srgbClr val="A4A3A4"/>
          </p15:clr>
        </p15:guide>
        <p15:guide id="7" pos="191" userDrawn="1">
          <p15:clr>
            <a:srgbClr val="A4A3A4"/>
          </p15:clr>
        </p15:guide>
        <p15:guide id="8" pos="7486" userDrawn="1">
          <p15:clr>
            <a:srgbClr val="A4A3A4"/>
          </p15:clr>
        </p15:guide>
        <p15:guide id="9" pos="576" userDrawn="1">
          <p15:clr>
            <a:srgbClr val="A4A3A4"/>
          </p15:clr>
        </p15:guide>
        <p15:guide id="10" pos="71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p:cViewPr varScale="1">
        <p:scale>
          <a:sx n="111" d="100"/>
          <a:sy n="111" d="100"/>
        </p:scale>
        <p:origin x="510" y="102"/>
      </p:cViewPr>
      <p:guideLst>
        <p:guide orient="horz" pos="2160"/>
        <p:guide orient="horz" pos="304"/>
        <p:guide orient="horz" pos="4144"/>
        <p:guide orient="horz" pos="3952"/>
        <p:guide orient="horz" pos="1136"/>
        <p:guide pos="3839"/>
        <p:guide pos="191"/>
        <p:guide pos="7486"/>
        <p:guide pos="576"/>
        <p:guide pos="7102"/>
      </p:guideLst>
    </p:cSldViewPr>
  </p:slideViewPr>
  <p:notesTextViewPr>
    <p:cViewPr>
      <p:scale>
        <a:sx n="3" d="2"/>
        <a:sy n="3" d="2"/>
      </p:scale>
      <p:origin x="0" y="0"/>
    </p:cViewPr>
  </p:notesTextViewPr>
  <p:sorterViewPr>
    <p:cViewPr>
      <p:scale>
        <a:sx n="50" d="100"/>
        <a:sy n="50" d="100"/>
      </p:scale>
      <p:origin x="0" y="0"/>
    </p:cViewPr>
  </p:sorterViewPr>
  <p:notesViewPr>
    <p:cSldViewPr showGuides="1">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4/8/2018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4/8/2018</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11EC53-F507-411E-9ADC-FBCFECE09D3D}" type="slidenum">
              <a:rPr lang="en-US" smtClean="0"/>
              <a:t>1</a:t>
            </a:fld>
            <a:endParaRPr lang="en-US"/>
          </a:p>
        </p:txBody>
      </p:sp>
    </p:spTree>
    <p:extLst>
      <p:ext uri="{BB962C8B-B14F-4D97-AF65-F5344CB8AC3E}">
        <p14:creationId xmlns:p14="http://schemas.microsoft.com/office/powerpoint/2010/main" val="29086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lt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68246" y="1828800"/>
            <a:ext cx="9220200" cy="2147926"/>
          </a:xfrm>
        </p:spPr>
        <p:txBody>
          <a:bodyPr anchor="ctr">
            <a:normAutofit/>
          </a:bodyPr>
          <a:lstStyle>
            <a:lvl1pPr algn="ctr">
              <a:defRPr sz="4400" cap="all" normalizeH="0" baseline="0"/>
            </a:lvl1pPr>
          </a:lstStyle>
          <a:p>
            <a:r>
              <a:rPr lang="en-US"/>
              <a:t>Click to edit Master title style</a:t>
            </a:r>
            <a:endParaRPr dirty="0"/>
          </a:p>
        </p:txBody>
      </p:sp>
      <p:sp>
        <p:nvSpPr>
          <p:cNvPr id="3" name="Subtitle 2"/>
          <p:cNvSpPr>
            <a:spLocks noGrp="1"/>
          </p:cNvSpPr>
          <p:nvPr>
            <p:ph type="subTitle" idx="1"/>
          </p:nvPr>
        </p:nvSpPr>
        <p:spPr>
          <a:xfrm>
            <a:off x="1468246" y="4063998"/>
            <a:ext cx="9220200" cy="1016000"/>
          </a:xfrm>
        </p:spPr>
        <p:txBody>
          <a:bodyPr>
            <a:normAutofit/>
          </a:bodyPr>
          <a:lstStyle>
            <a:lvl1pPr marL="0" indent="0" algn="ctr">
              <a:spcBef>
                <a:spcPts val="0"/>
              </a:spcBef>
              <a:buNone/>
              <a:defRPr sz="2800">
                <a:solidFill>
                  <a:schemeClr val="tx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2" indent="0" algn="ctr">
              <a:buNone/>
              <a:defRPr>
                <a:solidFill>
                  <a:schemeClr val="tx1">
                    <a:tint val="75000"/>
                  </a:schemeClr>
                </a:solidFill>
              </a:defRPr>
            </a:lvl5pPr>
            <a:lvl6pPr marL="3047466"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2A13361A-61AC-42AD-8876-D447B69C7BA2}" type="datetime1">
              <a:rPr lang="en-US" smtClean="0"/>
              <a:t>4/8/2018</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1474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extLst mod="1">
    <p:ext uri="{DCECCB84-F9BA-43D5-87BE-67443E8EF086}">
      <p15:sldGuideLst xmlns:p15="http://schemas.microsoft.com/office/powerpoint/2012/main">
        <p15:guide id="0" orient="horz" pos="2160" userDrawn="1">
          <p15:clr>
            <a:srgbClr val="FBAE40"/>
          </p15:clr>
        </p15:guide>
        <p15:guide id="1"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
          <p:cNvSpPr>
            <a:spLocks noGrp="1"/>
          </p:cNvSpPr>
          <p:nvPr>
            <p:ph type="pic" idx="1"/>
          </p:nvPr>
        </p:nvSpPr>
        <p:spPr>
          <a:xfrm>
            <a:off x="507869" y="482602"/>
            <a:ext cx="6602281" cy="5842001"/>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7821163" y="2108200"/>
            <a:ext cx="3961368" cy="426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CF806E41-C5D9-496B-88EF-055122C2B8AB}" type="datetime1">
              <a:rPr lang="en-US" smtClean="0"/>
              <a:t>4/8/2018</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315074418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669581">
              <a:defRPr baseline="0"/>
            </a:lvl6pPr>
            <a:lvl7pPr marL="2669581">
              <a:defRPr baseline="0"/>
            </a:lvl7pPr>
            <a:lvl8pPr marL="2669581">
              <a:defRPr baseline="0"/>
            </a:lvl8pPr>
            <a:lvl9pPr marL="2669581">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547B727-0A3D-4A0C-A164-A79D9278E5BA}" type="datetime1">
              <a:rPr lang="en-US" smtClean="0"/>
              <a:t>4/8/2018</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15347513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40043" y="685800"/>
            <a:ext cx="1843982" cy="558800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4163" y="685800"/>
            <a:ext cx="9040045" cy="5588002"/>
          </a:xfrm>
        </p:spPr>
        <p:txBody>
          <a:bodyPr vert="eaVert"/>
          <a:lstStyle>
            <a:lvl5pPr>
              <a:defRPr/>
            </a:lvl5pPr>
            <a:lvl6pPr>
              <a:defRPr/>
            </a:lvl6pPr>
            <a:lvl7pPr>
              <a:defRPr/>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E4143B5-B918-41EC-A4F7-D18474B3D372}" type="datetime1">
              <a:rPr lang="en-US" smtClean="0"/>
              <a:t>4/8/2018</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99176389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a:t>Click to edit Master title style</a:t>
            </a:r>
            <a:endParaRPr/>
          </a:p>
        </p:txBody>
      </p:sp>
      <p:sp>
        <p:nvSpPr>
          <p:cNvPr id="3" name="Content Placeholder 2"/>
          <p:cNvSpPr>
            <a:spLocks noGrp="1"/>
          </p:cNvSpPr>
          <p:nvPr>
            <p:ph idx="1"/>
          </p:nvPr>
        </p:nvSpPr>
        <p:spPr>
          <a:xfrm>
            <a:off x="914163" y="1803401"/>
            <a:ext cx="10360501" cy="4470400"/>
          </a:xfrm>
        </p:spPr>
        <p:txBody>
          <a:bodyPr/>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2E4C72A-37CF-4EE9-9D94-C6F366B0D3E2}" type="datetime1">
              <a:rPr lang="en-US" smtClean="0"/>
              <a:t>4/8/2018</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26430873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8883" y="1524002"/>
            <a:ext cx="9751060" cy="1992597"/>
          </a:xfrm>
        </p:spPr>
        <p:txBody>
          <a:bodyPr anchor="b" anchorCtr="0">
            <a:noAutofit/>
          </a:bodyPr>
          <a:lstStyle>
            <a:lvl1pPr algn="ctr">
              <a:defRPr sz="4400" b="0" cap="all" baseline="0"/>
            </a:lvl1pPr>
          </a:lstStyle>
          <a:p>
            <a:r>
              <a:rPr lang="en-US"/>
              <a:t>Click to edit Master title style</a:t>
            </a:r>
            <a:endParaRPr/>
          </a:p>
        </p:txBody>
      </p:sp>
      <p:sp>
        <p:nvSpPr>
          <p:cNvPr id="3" name="Text Placeholder 2"/>
          <p:cNvSpPr>
            <a:spLocks noGrp="1"/>
          </p:cNvSpPr>
          <p:nvPr>
            <p:ph type="body" idx="1"/>
          </p:nvPr>
        </p:nvSpPr>
        <p:spPr>
          <a:xfrm>
            <a:off x="1218883" y="3632200"/>
            <a:ext cx="9751060" cy="1016000"/>
          </a:xfrm>
        </p:spPr>
        <p:txBody>
          <a:bodyPr anchor="t" anchorCtr="0">
            <a:noAutofit/>
          </a:bodyPr>
          <a:lstStyle>
            <a:lvl1pPr marL="0" indent="0" algn="ctr">
              <a:spcBef>
                <a:spcPts val="0"/>
              </a:spcBef>
              <a:buNone/>
              <a:defRPr sz="2800">
                <a:solidFill>
                  <a:schemeClr val="tx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2" indent="0">
              <a:buNone/>
              <a:defRPr sz="1900">
                <a:solidFill>
                  <a:schemeClr val="tx1">
                    <a:tint val="75000"/>
                  </a:schemeClr>
                </a:solidFill>
              </a:defRPr>
            </a:lvl5pPr>
            <a:lvl6pPr marL="3047466"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9F6004C-22AE-459B-8400-F0B0EF7E7611}" type="datetime1">
              <a:rPr lang="en-US" smtClean="0"/>
              <a:t>4/8/2018</a:t>
            </a:fld>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63890432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a:t>Click to edit Master title style</a:t>
            </a:r>
            <a:endParaRPr/>
          </a:p>
        </p:txBody>
      </p:sp>
      <p:sp>
        <p:nvSpPr>
          <p:cNvPr id="3" name="Content Placeholder 2"/>
          <p:cNvSpPr>
            <a:spLocks noGrp="1"/>
          </p:cNvSpPr>
          <p:nvPr>
            <p:ph sz="half" idx="1"/>
          </p:nvPr>
        </p:nvSpPr>
        <p:spPr>
          <a:xfrm>
            <a:off x="914162" y="1803401"/>
            <a:ext cx="4977104" cy="4470400"/>
          </a:xfrm>
        </p:spPr>
        <p:txBody>
          <a:bodyPr>
            <a:normAutofit/>
          </a:bodyPr>
          <a:lstStyle>
            <a:lvl1pPr>
              <a:defRPr sz="2400"/>
            </a:lvl1pPr>
            <a:lvl2pPr>
              <a:defRPr sz="2000"/>
            </a:lvl2pPr>
            <a:lvl3pPr>
              <a:defRPr sz="1800"/>
            </a:lvl3pPr>
            <a:lvl4pPr>
              <a:defRPr sz="1600"/>
            </a:lvl4pPr>
            <a:lvl5pPr>
              <a:defRPr sz="1400"/>
            </a:lvl5pPr>
            <a:lvl6pPr>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97559" y="1803401"/>
            <a:ext cx="4977104" cy="4470400"/>
          </a:xfrm>
        </p:spPr>
        <p:txBody>
          <a:bodyPr>
            <a:normAutofit/>
          </a:bodyPr>
          <a:lstStyle>
            <a:lvl1pPr>
              <a:defRPr sz="2400"/>
            </a:lvl1pPr>
            <a:lvl2pPr>
              <a:defRPr sz="2000"/>
            </a:lvl2pPr>
            <a:lvl3pPr>
              <a:defRPr sz="1800"/>
            </a:lvl3pPr>
            <a:lvl4pPr>
              <a:defRPr sz="1600"/>
            </a:lvl4pPr>
            <a:lvl5pPr>
              <a:defRPr sz="1400"/>
            </a:lvl5pPr>
            <a:lvl6pPr marL="2669581">
              <a:defRPr sz="1400" baseline="0"/>
            </a:lvl6pPr>
            <a:lvl7pPr marL="2669581">
              <a:defRPr sz="1400" baseline="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AFD6D3D0-1F31-425F-ADAE-D3CE8B981AF1}" type="datetime1">
              <a:rPr lang="en-US" smtClean="0"/>
              <a:t>4/8/2018</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406580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4162"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4" name="Content Placeholder 3"/>
          <p:cNvSpPr>
            <a:spLocks noGrp="1"/>
          </p:cNvSpPr>
          <p:nvPr>
            <p:ph sz="half" idx="2"/>
          </p:nvPr>
        </p:nvSpPr>
        <p:spPr>
          <a:xfrm>
            <a:off x="914162"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a:lvl8pPr>
            <a:lvl9pPr marL="2669581">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97559" y="1803400"/>
            <a:ext cx="4977104" cy="914400"/>
          </a:xfrm>
        </p:spPr>
        <p:txBody>
          <a:bodyPr anchor="ctr">
            <a:noAutofit/>
          </a:bodyPr>
          <a:lstStyle>
            <a:lvl1pPr marL="0" indent="0">
              <a:lnSpc>
                <a:spcPct val="80000"/>
              </a:lnSpc>
              <a:spcBef>
                <a:spcPts val="0"/>
              </a:spcBef>
              <a:buNone/>
              <a:defRPr sz="2800" b="0">
                <a:solidFill>
                  <a:schemeClr val="tx1"/>
                </a:solidFill>
              </a:defRPr>
            </a:lvl1pPr>
            <a:lvl2pPr marL="609493" indent="0">
              <a:buNone/>
              <a:defRPr sz="2700" b="1"/>
            </a:lvl2pPr>
            <a:lvl3pPr marL="1218987" indent="0">
              <a:buNone/>
              <a:defRPr sz="2400" b="1"/>
            </a:lvl3pPr>
            <a:lvl4pPr marL="1828480" indent="0">
              <a:buNone/>
              <a:defRPr sz="2100" b="1"/>
            </a:lvl4pPr>
            <a:lvl5pPr marL="2437972" indent="0">
              <a:buNone/>
              <a:defRPr sz="2100" b="1"/>
            </a:lvl5pPr>
            <a:lvl6pPr marL="3047466" indent="0">
              <a:buNone/>
              <a:defRPr sz="2100" b="1"/>
            </a:lvl6pPr>
            <a:lvl7pPr marL="3656960" indent="0">
              <a:buNone/>
              <a:defRPr sz="2100" b="1"/>
            </a:lvl7pPr>
            <a:lvl8pPr marL="4266453" indent="0">
              <a:buNone/>
              <a:defRPr sz="2100" b="1"/>
            </a:lvl8pPr>
            <a:lvl9pPr marL="4875947" indent="0">
              <a:buNone/>
              <a:defRPr sz="2100" b="1"/>
            </a:lvl9pPr>
          </a:lstStyle>
          <a:p>
            <a:pPr lvl="0"/>
            <a:r>
              <a:rPr lang="en-US"/>
              <a:t>Edit Master text styles</a:t>
            </a:r>
          </a:p>
        </p:txBody>
      </p:sp>
      <p:sp>
        <p:nvSpPr>
          <p:cNvPr id="6" name="Content Placeholder 5"/>
          <p:cNvSpPr>
            <a:spLocks noGrp="1"/>
          </p:cNvSpPr>
          <p:nvPr>
            <p:ph sz="quarter" idx="4"/>
          </p:nvPr>
        </p:nvSpPr>
        <p:spPr>
          <a:xfrm>
            <a:off x="6297559" y="2717800"/>
            <a:ext cx="4977104" cy="3556000"/>
          </a:xfrm>
        </p:spPr>
        <p:txBody>
          <a:bodyPr>
            <a:normAutofit/>
          </a:bodyPr>
          <a:lstStyle>
            <a:lvl1pPr>
              <a:defRPr sz="2400"/>
            </a:lvl1pPr>
            <a:lvl2pPr>
              <a:defRPr sz="2000"/>
            </a:lvl2pPr>
            <a:lvl3pPr>
              <a:defRPr sz="1800"/>
            </a:lvl3pPr>
            <a:lvl4pPr>
              <a:defRPr sz="1600"/>
            </a:lvl4pPr>
            <a:lvl5pPr>
              <a:defRPr sz="1400"/>
            </a:lvl5pPr>
            <a:lvl6pPr marL="2669581">
              <a:defRPr sz="1400"/>
            </a:lvl6pPr>
            <a:lvl7pPr marL="2669581">
              <a:defRPr sz="1400"/>
            </a:lvl7pPr>
            <a:lvl8pPr marL="2669581">
              <a:defRPr sz="1400" baseline="0"/>
            </a:lvl8pPr>
            <a:lvl9pPr marL="2669581">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B912A8D-D0A4-460B-A82B-D2B84353D750}" type="datetime1">
              <a:rPr lang="en-US" smtClean="0"/>
              <a:t>4/8/2018</a:t>
            </a:fld>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5616801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163" y="482600"/>
            <a:ext cx="10360501" cy="1219200"/>
          </a:xfrm>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47B23810-1F35-40B9-A471-F8E2D7BC542D}" type="datetime1">
              <a:rPr lang="en-US" smtClean="0"/>
              <a:t>4/8/2018</a:t>
            </a:fld>
            <a:endParaRPr lang="en-US"/>
          </a:p>
        </p:txBody>
      </p:sp>
      <p:sp>
        <p:nvSpPr>
          <p:cNvPr id="5"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46968433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1EDEEB66-3A82-4F4C-B138-96BB7396DFDB}" type="datetime1">
              <a:rPr lang="en-US" smtClean="0"/>
              <a:t>4/8/2018</a:t>
            </a:fld>
            <a:endParaRPr lang="en-US"/>
          </a:p>
        </p:txBody>
      </p:sp>
      <p:sp>
        <p:nvSpPr>
          <p:cNvPr id="4" name="Slide Number Placeholder 3"/>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88034281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21163" y="482600"/>
            <a:ext cx="3961368" cy="1422400"/>
          </a:xfrm>
        </p:spPr>
        <p:txBody>
          <a:bodyPr anchor="b">
            <a:noAutofit/>
          </a:bodyPr>
          <a:lstStyle>
            <a:lvl1pPr algn="l">
              <a:defRPr sz="3200" b="0"/>
            </a:lvl1pPr>
          </a:lstStyle>
          <a:p>
            <a:r>
              <a:rPr lang="en-US"/>
              <a:t>Click to edit Master title style</a:t>
            </a:r>
            <a:endParaRPr/>
          </a:p>
        </p:txBody>
      </p:sp>
      <p:sp>
        <p:nvSpPr>
          <p:cNvPr id="20" name="Rectangle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Content Placeholder 2"/>
          <p:cNvSpPr>
            <a:spLocks noGrp="1"/>
          </p:cNvSpPr>
          <p:nvPr>
            <p:ph idx="1"/>
          </p:nvPr>
        </p:nvSpPr>
        <p:spPr bwMode="white">
          <a:xfrm>
            <a:off x="507868" y="482602"/>
            <a:ext cx="6602280" cy="5842001"/>
          </a:xfrm>
        </p:spPr>
        <p:txBody>
          <a:bodyPr>
            <a:normAutofit/>
          </a:bodyPr>
          <a:lstStyle>
            <a:lvl1pPr>
              <a:defRPr sz="2800"/>
            </a:lvl1pPr>
            <a:lvl2pPr>
              <a:defRPr sz="2400"/>
            </a:lvl2pPr>
            <a:lvl3pPr>
              <a:defRPr sz="20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821163" y="2108200"/>
            <a:ext cx="3961368" cy="4267200"/>
          </a:xfrm>
        </p:spPr>
        <p:txBody>
          <a:bodyPr anchor="t" anchorCtr="0">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ED2082E1-8087-4024-8CE0-B7EA0B6D1F31}" type="datetime1">
              <a:rPr lang="en-US" smtClean="0"/>
              <a:t>4/8/2018</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7683114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99134" y="1905000"/>
            <a:ext cx="5180251" cy="1727200"/>
          </a:xfrm>
        </p:spPr>
        <p:txBody>
          <a:bodyPr anchor="b" anchorCtr="0">
            <a:normAutofit/>
          </a:bodyPr>
          <a:lstStyle>
            <a:lvl1pPr algn="l">
              <a:defRPr sz="3200" b="0"/>
            </a:lvl1pPr>
          </a:lstStyle>
          <a:p>
            <a:r>
              <a:rPr lang="en-US"/>
              <a:t>Click to edit Master title style</a:t>
            </a:r>
            <a:endParaRPr/>
          </a:p>
        </p:txBody>
      </p:sp>
      <p:sp>
        <p:nvSpPr>
          <p:cNvPr id="9" name="Rectangle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sz="2400"/>
          </a:p>
        </p:txBody>
      </p:sp>
      <p:sp>
        <p:nvSpPr>
          <p:cNvPr id="3" name="Picture Placeholder 2" descr="An empty placeholder to add an image. Click on the placeholder and select the image that you wish to add."/>
          <p:cNvSpPr>
            <a:spLocks noGrp="1"/>
          </p:cNvSpPr>
          <p:nvPr>
            <p:ph type="pic" idx="1"/>
          </p:nvPr>
        </p:nvSpPr>
        <p:spPr>
          <a:xfrm>
            <a:off x="507870" y="482601"/>
            <a:ext cx="5077859" cy="5862706"/>
          </a:xfrm>
          <a:noFill/>
          <a:ln w="9525">
            <a:noFill/>
            <a:miter lim="800000"/>
          </a:ln>
          <a:effectLst/>
        </p:spPr>
        <p:txBody>
          <a:bodyPr>
            <a:normAutofit/>
          </a:bodyPr>
          <a:lstStyle>
            <a:lvl1pPr marL="0" indent="0" algn="ctr">
              <a:buNone/>
              <a:defRPr sz="2700"/>
            </a:lvl1pPr>
            <a:lvl2pPr marL="609493" indent="0">
              <a:buNone/>
              <a:defRPr sz="3700"/>
            </a:lvl2pPr>
            <a:lvl3pPr marL="1218987" indent="0">
              <a:buNone/>
              <a:defRPr sz="3200"/>
            </a:lvl3pPr>
            <a:lvl4pPr marL="1828480" indent="0">
              <a:buNone/>
              <a:defRPr sz="2700"/>
            </a:lvl4pPr>
            <a:lvl5pPr marL="2437972" indent="0">
              <a:buNone/>
              <a:defRPr sz="2700"/>
            </a:lvl5pPr>
            <a:lvl6pPr marL="3047466"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6399134" y="3733800"/>
            <a:ext cx="5180251" cy="1727200"/>
          </a:xfrm>
        </p:spPr>
        <p:txBody>
          <a:bodyPr>
            <a:normAutofit/>
          </a:bodyPr>
          <a:lstStyle>
            <a:lvl1pPr marL="0" indent="0">
              <a:spcBef>
                <a:spcPts val="1600"/>
              </a:spcBef>
              <a:buNone/>
              <a:defRPr sz="2000">
                <a:solidFill>
                  <a:schemeClr val="tx1"/>
                </a:solidFill>
              </a:defRPr>
            </a:lvl1pPr>
            <a:lvl2pPr marL="609493" indent="0">
              <a:buNone/>
              <a:defRPr sz="1600"/>
            </a:lvl2pPr>
            <a:lvl3pPr marL="1218987" indent="0">
              <a:buNone/>
              <a:defRPr sz="1300"/>
            </a:lvl3pPr>
            <a:lvl4pPr marL="1828480" indent="0">
              <a:buNone/>
              <a:defRPr sz="1200"/>
            </a:lvl4pPr>
            <a:lvl5pPr marL="2437972" indent="0">
              <a:buNone/>
              <a:defRPr sz="1200"/>
            </a:lvl5pPr>
            <a:lvl6pPr marL="3047466" indent="0">
              <a:buNone/>
              <a:defRPr sz="1200"/>
            </a:lvl6pPr>
            <a:lvl7pPr marL="3656960" indent="0">
              <a:buNone/>
              <a:defRPr sz="1200"/>
            </a:lvl7pPr>
            <a:lvl8pPr marL="4266453" indent="0">
              <a:buNone/>
              <a:defRPr sz="1200"/>
            </a:lvl8pPr>
            <a:lvl9pPr marL="4875947" indent="0">
              <a:buNone/>
              <a:defRPr sz="12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A5741595-4188-4A97-80EF-D18FCB3DB701}" type="datetime1">
              <a:rPr lang="en-US" smtClean="0"/>
              <a:t>4/8/2018</a:t>
            </a:fld>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4489904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163" y="482600"/>
            <a:ext cx="10360501" cy="1219200"/>
          </a:xfrm>
          <a:prstGeom prst="rect">
            <a:avLst/>
          </a:prstGeom>
          <a:effectLst/>
        </p:spPr>
        <p:txBody>
          <a:bodyPr vert="horz" lIns="121899" tIns="60949" rIns="121899" bIns="60949" rtlCol="0" anchor="b" anchorCtr="0">
            <a:normAutofit/>
          </a:bodyPr>
          <a:lstStyle/>
          <a:p>
            <a:r>
              <a:rPr lang="en-US"/>
              <a:t>Click to edit Master title style</a:t>
            </a:r>
            <a:endParaRPr/>
          </a:p>
        </p:txBody>
      </p:sp>
      <p:sp>
        <p:nvSpPr>
          <p:cNvPr id="3" name="Text Placeholder 2"/>
          <p:cNvSpPr>
            <a:spLocks noGrp="1"/>
          </p:cNvSpPr>
          <p:nvPr>
            <p:ph type="body" idx="1"/>
          </p:nvPr>
        </p:nvSpPr>
        <p:spPr>
          <a:xfrm>
            <a:off x="914163" y="1803401"/>
            <a:ext cx="10360501" cy="4470400"/>
          </a:xfrm>
          <a:prstGeom prst="rect">
            <a:avLst/>
          </a:prstGeom>
        </p:spPr>
        <p:txBody>
          <a:bodyPr vert="horz" lIns="121899" tIns="60949" rIns="121899" bIns="60949"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914163" y="6375400"/>
            <a:ext cx="7414869" cy="195072"/>
          </a:xfrm>
          <a:prstGeom prst="rect">
            <a:avLst/>
          </a:prstGeom>
        </p:spPr>
        <p:txBody>
          <a:bodyPr vert="horz" lIns="121899" tIns="60949" rIns="121899" bIns="60949" rtlCol="0" anchor="ctr"/>
          <a:lstStyle>
            <a:lvl1pPr algn="l">
              <a:defRPr sz="1100">
                <a:solidFill>
                  <a:schemeClr val="tx1"/>
                </a:solidFill>
              </a:defRPr>
            </a:lvl1pPr>
          </a:lstStyle>
          <a:p>
            <a:endParaRPr lang="en-US"/>
          </a:p>
        </p:txBody>
      </p:sp>
      <p:sp>
        <p:nvSpPr>
          <p:cNvPr id="4" name="Date Placeholder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r">
              <a:defRPr sz="1100">
                <a:solidFill>
                  <a:schemeClr val="tx1"/>
                </a:solidFill>
              </a:defRPr>
            </a:lvl1pPr>
          </a:lstStyle>
          <a:p>
            <a:fld id="{7F038DC0-9EF0-4FE3-A880-E9883D2F0997}" type="datetime1">
              <a:rPr lang="en-US" smtClean="0"/>
              <a:t>4/8/2018</a:t>
            </a:fld>
            <a:endParaRPr lang="en-US"/>
          </a:p>
        </p:txBody>
      </p:sp>
      <p:sp>
        <p:nvSpPr>
          <p:cNvPr id="6" name="Slide Number Placeholder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r">
              <a:defRPr sz="1100">
                <a:solidFill>
                  <a:schemeClr val="tx1"/>
                </a:solidFill>
              </a:defRPr>
            </a:lvl1pPr>
          </a:lstStyle>
          <a:p>
            <a:fld id="{E5FD5434-F838-4DD4-A17B-1CB1A1850DF4}" type="slidenum">
              <a:rPr lang="en-US" smtClean="0"/>
              <a:pPr/>
              <a:t>‹#›</a:t>
            </a:fld>
            <a:endParaRPr lang="en-US"/>
          </a:p>
        </p:txBody>
      </p:sp>
    </p:spTree>
    <p:extLst>
      <p:ext uri="{BB962C8B-B14F-4D97-AF65-F5344CB8AC3E}">
        <p14:creationId xmlns:p14="http://schemas.microsoft.com/office/powerpoint/2010/main" val="429948849"/>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hf hdr="0" ftr="0" dt="0"/>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accent1"/>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accent1"/>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accent1"/>
        </a:buClr>
        <a:buSzPct val="100000"/>
        <a:buFont typeface="Cambria" pitchFamily="18" charset="0"/>
        <a:buChar char="–"/>
        <a:defRPr sz="1800" kern="1200">
          <a:solidFill>
            <a:schemeClr val="tx1"/>
          </a:solidFill>
          <a:latin typeface="+mn-lt"/>
          <a:ea typeface="+mn-ea"/>
          <a:cs typeface="+mn-cs"/>
        </a:defRPr>
      </a:lvl4pPr>
      <a:lvl5pPr marL="1371599"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7pPr>
      <a:lvl8pPr marL="2194559" indent="-274320" algn="l" defTabSz="1218987" rtl="0" eaLnBrk="1" latinLnBrk="0" hangingPunct="1">
        <a:lnSpc>
          <a:spcPct val="90000"/>
        </a:lnSpc>
        <a:spcBef>
          <a:spcPts val="800"/>
        </a:spcBef>
        <a:buClr>
          <a:schemeClr val="accent1"/>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accent1"/>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2" algn="l" defTabSz="1218987" rtl="0" eaLnBrk="1" latinLnBrk="0" hangingPunct="1">
        <a:defRPr sz="2400" kern="1200">
          <a:solidFill>
            <a:schemeClr val="tx1"/>
          </a:solidFill>
          <a:latin typeface="+mn-lt"/>
          <a:ea typeface="+mn-ea"/>
          <a:cs typeface="+mn-cs"/>
        </a:defRPr>
      </a:lvl5pPr>
      <a:lvl6pPr marL="3047466"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8246" y="1143000"/>
            <a:ext cx="9220200" cy="2286000"/>
          </a:xfrm>
        </p:spPr>
        <p:txBody>
          <a:bodyPr>
            <a:normAutofit/>
          </a:bodyPr>
          <a:lstStyle/>
          <a:p>
            <a:r>
              <a:rPr lang="en-US" sz="6000" cap="none" dirty="0">
                <a:effectLst>
                  <a:outerShdw blurRad="38100" dist="38100" dir="2700000" algn="tl">
                    <a:srgbClr val="000000">
                      <a:alpha val="43137"/>
                    </a:srgbClr>
                  </a:outerShdw>
                </a:effectLst>
                <a:latin typeface="Candara" panose="020E0502030303020204" pitchFamily="34" charset="0"/>
              </a:rPr>
              <a:t>Will You Destroy or Strengthen Your Marriage?</a:t>
            </a:r>
          </a:p>
        </p:txBody>
      </p:sp>
      <p:sp>
        <p:nvSpPr>
          <p:cNvPr id="3" name="Subtitle 2"/>
          <p:cNvSpPr>
            <a:spLocks noGrp="1"/>
          </p:cNvSpPr>
          <p:nvPr>
            <p:ph type="subTitle" idx="1"/>
          </p:nvPr>
        </p:nvSpPr>
        <p:spPr>
          <a:xfrm>
            <a:off x="1468246" y="4191000"/>
            <a:ext cx="9220200" cy="888998"/>
          </a:xfrm>
        </p:spPr>
        <p:txBody>
          <a:bodyPr>
            <a:noAutofit/>
          </a:bodyPr>
          <a:lstStyle/>
          <a:p>
            <a:r>
              <a:rPr lang="en-US" sz="4800" i="1" dirty="0">
                <a:effectLst>
                  <a:outerShdw blurRad="38100" dist="38100" dir="2700000" algn="tl">
                    <a:srgbClr val="000000">
                      <a:alpha val="43137"/>
                    </a:srgbClr>
                  </a:outerShdw>
                </a:effectLst>
                <a:latin typeface="Candara" panose="020E0502030303020204" pitchFamily="34" charset="0"/>
              </a:rPr>
              <a:t>Genesis 2:18-25</a:t>
            </a:r>
          </a:p>
        </p:txBody>
      </p:sp>
      <p:pic>
        <p:nvPicPr>
          <p:cNvPr id="4" name="Picture 3" descr="A close up of a logo&#10;&#10;Description generated with high confidence">
            <a:extLst>
              <a:ext uri="{FF2B5EF4-FFF2-40B4-BE49-F238E27FC236}">
                <a16:creationId xmlns:a16="http://schemas.microsoft.com/office/drawing/2014/main" id="{CD597757-CA2B-45FD-B430-2A8F320C8E8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0170295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“Feminist theory now aims to interrogate inequalities and inequities along the intersectional lines of ability, class, gender, race, sex, and sexuality, and feminists seek to effect change in areas where these </a:t>
            </a:r>
            <a:r>
              <a:rPr lang="en-US" sz="4400" dirty="0" err="1">
                <a:effectLst>
                  <a:outerShdw blurRad="38100" dist="38100" dir="2700000" algn="tl">
                    <a:srgbClr val="000000">
                      <a:alpha val="43137"/>
                    </a:srgbClr>
                  </a:outerShdw>
                </a:effectLst>
                <a:latin typeface="Candara" panose="020E0502030303020204" pitchFamily="34" charset="0"/>
              </a:rPr>
              <a:t>intersectionalities</a:t>
            </a:r>
            <a:r>
              <a:rPr lang="en-US" sz="4400" dirty="0">
                <a:effectLst>
                  <a:outerShdw blurRad="38100" dist="38100" dir="2700000" algn="tl">
                    <a:srgbClr val="000000">
                      <a:alpha val="43137"/>
                    </a:srgbClr>
                  </a:outerShdw>
                </a:effectLst>
                <a:latin typeface="Candara" panose="020E0502030303020204" pitchFamily="34" charset="0"/>
              </a:rPr>
              <a:t> create power inequity. </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10</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7267820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2133601"/>
            <a:ext cx="10666649" cy="3733800"/>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“Intellectual and academic discussion of these inequities allows our students to go into the world aware of injustices and to work toward changing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unhealthy dynamics in any scenario</a:t>
            </a:r>
            <a:r>
              <a:rPr lang="en-US" sz="4400" dirty="0">
                <a:effectLst>
                  <a:outerShdw blurRad="38100" dist="38100" dir="2700000" algn="tl">
                    <a:srgbClr val="000000">
                      <a:alpha val="43137"/>
                    </a:srgbClr>
                  </a:outerShdw>
                </a:effectLst>
                <a:latin typeface="Candara" panose="020E0502030303020204" pitchFamily="34" charset="0"/>
              </a:rPr>
              <a:t>.</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11</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30590373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“Feminist political activists campaign in areas such as reproductive rights, domestic violence, fairness, social justice, and workplace issues such as family medical leave, equal pay, and sexual harassment and discrimination. </a:t>
            </a:r>
          </a:p>
          <a:p>
            <a:pPr marL="0" indent="0">
              <a:lnSpc>
                <a:spcPct val="100000"/>
              </a:lnSpc>
              <a:spcBef>
                <a:spcPts val="600"/>
              </a:spcBef>
              <a:buNone/>
            </a:pPr>
            <a:endParaRPr lang="en-US" sz="44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12</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7978583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“Anytime stereotyping, objectification, infringements of human rights, or intersectional oppression occurs, it’s a feminist issue.” </a:t>
            </a:r>
          </a:p>
          <a:p>
            <a:pPr marL="0" indent="0">
              <a:lnSpc>
                <a:spcPct val="100000"/>
              </a:lnSpc>
              <a:spcBef>
                <a:spcPts val="600"/>
              </a:spcBef>
              <a:buNone/>
            </a:pPr>
            <a:endParaRPr lang="en-US" sz="1200" dirty="0">
              <a:effectLst>
                <a:outerShdw blurRad="38100" dist="38100" dir="2700000" algn="tl">
                  <a:srgbClr val="000000">
                    <a:alpha val="43137"/>
                  </a:srgbClr>
                </a:outerShdw>
              </a:effectLst>
              <a:latin typeface="Candara" panose="020E0502030303020204" pitchFamily="34" charset="0"/>
            </a:endParaRPr>
          </a:p>
          <a:p>
            <a:pPr marL="0" indent="0" algn="r">
              <a:lnSpc>
                <a:spcPct val="100000"/>
              </a:lnSpc>
              <a:spcBef>
                <a:spcPts val="600"/>
              </a:spcBef>
              <a:buNone/>
            </a:pPr>
            <a:r>
              <a:rPr lang="en-US" sz="3600" dirty="0">
                <a:effectLst>
                  <a:outerShdw blurRad="38100" dist="38100" dir="2700000" algn="tl">
                    <a:srgbClr val="000000">
                      <a:alpha val="43137"/>
                    </a:srgbClr>
                  </a:outerShdw>
                </a:effectLst>
                <a:latin typeface="Candara" panose="020E0502030303020204" pitchFamily="34" charset="0"/>
              </a:rPr>
              <a:t>Day, Lisa. “What Is Feminism?” Women &amp; Gender Studies at Eastern Kentucky University. 18 Feb. 2016 </a:t>
            </a:r>
          </a:p>
          <a:p>
            <a:pPr marL="0" indent="0">
              <a:lnSpc>
                <a:spcPct val="100000"/>
              </a:lnSpc>
              <a:spcBef>
                <a:spcPts val="600"/>
              </a:spcBef>
              <a:buNone/>
            </a:pPr>
            <a:endParaRPr lang="en-US" sz="44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13</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0671652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228600"/>
            <a:ext cx="10360501" cy="1143000"/>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Built on Believing a lie</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761087" y="1524000"/>
            <a:ext cx="10666649" cy="5224272"/>
          </a:xfrm>
        </p:spPr>
        <p:txBody>
          <a:bodyPr>
            <a:normAutofit/>
          </a:bodyPr>
          <a:lstStyle/>
          <a:p>
            <a:pPr>
              <a:lnSpc>
                <a:spcPct val="100000"/>
              </a:lnSpc>
              <a:spcBef>
                <a:spcPts val="600"/>
              </a:spcBef>
            </a:pPr>
            <a:r>
              <a:rPr lang="en-US" sz="4400" u="sng" dirty="0">
                <a:solidFill>
                  <a:srgbClr val="FFFF00"/>
                </a:solidFill>
                <a:effectLst>
                  <a:outerShdw blurRad="38100" dist="38100" dir="2700000" algn="tl">
                    <a:srgbClr val="000000">
                      <a:alpha val="43137"/>
                    </a:srgbClr>
                  </a:outerShdw>
                </a:effectLst>
                <a:latin typeface="Candara" panose="020E0502030303020204" pitchFamily="34" charset="0"/>
              </a:rPr>
              <a:t>Lie</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 Biological family has inherent inequity</a:t>
            </a:r>
          </a:p>
          <a:p>
            <a:pPr>
              <a:lnSpc>
                <a:spcPct val="100000"/>
              </a:lnSpc>
              <a:spcBef>
                <a:spcPts val="600"/>
              </a:spcBef>
            </a:pPr>
            <a:r>
              <a:rPr lang="en-US" sz="4400" u="sng" dirty="0">
                <a:effectLst>
                  <a:outerShdw blurRad="38100" dist="38100" dir="2700000" algn="tl">
                    <a:srgbClr val="000000">
                      <a:alpha val="43137"/>
                    </a:srgbClr>
                  </a:outerShdw>
                </a:effectLst>
                <a:latin typeface="Candara" panose="020E0502030303020204" pitchFamily="34" charset="0"/>
              </a:rPr>
              <a:t>Truth</a:t>
            </a:r>
            <a:r>
              <a:rPr lang="en-US" sz="4400" dirty="0">
                <a:effectLst>
                  <a:outerShdw blurRad="38100" dist="38100" dir="2700000" algn="tl">
                    <a:srgbClr val="000000">
                      <a:alpha val="43137"/>
                    </a:srgbClr>
                  </a:outerShdw>
                </a:effectLst>
                <a:latin typeface="Candara" panose="020E0502030303020204" pitchFamily="34" charset="0"/>
              </a:rPr>
              <a:t>: Men and women are equal and have different roles in life, </a:t>
            </a:r>
            <a:r>
              <a:rPr lang="en-US" sz="4400" i="1" dirty="0">
                <a:effectLst>
                  <a:outerShdw blurRad="38100" dist="38100" dir="2700000" algn="tl">
                    <a:srgbClr val="000000">
                      <a:alpha val="43137"/>
                    </a:srgbClr>
                  </a:outerShdw>
                </a:effectLst>
                <a:latin typeface="Candara" panose="020E0502030303020204" pitchFamily="34" charset="0"/>
              </a:rPr>
              <a:t>Genesis 1:27-28; 2:18-23</a:t>
            </a:r>
          </a:p>
          <a:p>
            <a:pPr lvl="1">
              <a:lnSpc>
                <a:spcPct val="100000"/>
              </a:lnSpc>
              <a:spcBef>
                <a:spcPts val="600"/>
              </a:spcBef>
            </a:pPr>
            <a:r>
              <a:rPr lang="en-US" sz="4000" dirty="0">
                <a:effectLst>
                  <a:outerShdw blurRad="38100" dist="38100" dir="2700000" algn="tl">
                    <a:srgbClr val="000000">
                      <a:alpha val="43137"/>
                    </a:srgbClr>
                  </a:outerShdw>
                </a:effectLst>
                <a:latin typeface="Candara" panose="020E0502030303020204" pitchFamily="34" charset="0"/>
              </a:rPr>
              <a:t>Equality of value, intellect, spiritual needs and blessings, </a:t>
            </a:r>
            <a:r>
              <a:rPr lang="en-US" sz="4000" i="1" dirty="0">
                <a:effectLst>
                  <a:outerShdw blurRad="38100" dist="38100" dir="2700000" algn="tl">
                    <a:srgbClr val="000000">
                      <a:alpha val="43137"/>
                    </a:srgbClr>
                  </a:outerShdw>
                </a:effectLst>
                <a:latin typeface="Candara" panose="020E0502030303020204" pitchFamily="34" charset="0"/>
              </a:rPr>
              <a:t>Romans 3:23; 6:23; Galatians 3:28-29</a:t>
            </a:r>
            <a:endParaRPr lang="en-US" sz="4000" dirty="0">
              <a:effectLst>
                <a:outerShdw blurRad="38100" dist="38100" dir="2700000" algn="tl">
                  <a:srgbClr val="000000">
                    <a:alpha val="43137"/>
                  </a:srgbClr>
                </a:outerShdw>
              </a:effectLst>
              <a:latin typeface="Candara" panose="020E0502030303020204" pitchFamily="34" charset="0"/>
            </a:endParaRPr>
          </a:p>
          <a:p>
            <a:pPr>
              <a:lnSpc>
                <a:spcPct val="100000"/>
              </a:lnSpc>
              <a:spcBef>
                <a:spcPts val="600"/>
              </a:spcBef>
            </a:pPr>
            <a:r>
              <a:rPr lang="en-US" sz="4400" dirty="0">
                <a:effectLst>
                  <a:outerShdw blurRad="38100" dist="38100" dir="2700000" algn="tl">
                    <a:srgbClr val="000000">
                      <a:alpha val="43137"/>
                    </a:srgbClr>
                  </a:outerShdw>
                </a:effectLst>
                <a:latin typeface="Candara" panose="020E0502030303020204" pitchFamily="34" charset="0"/>
              </a:rPr>
              <a:t>Different roles does not mean superiority and inferiority, </a:t>
            </a:r>
            <a:r>
              <a:rPr lang="en-US" sz="4400" i="1" dirty="0">
                <a:effectLst>
                  <a:outerShdw blurRad="38100" dist="38100" dir="2700000" algn="tl">
                    <a:srgbClr val="000000">
                      <a:alpha val="43137"/>
                    </a:srgbClr>
                  </a:outerShdw>
                </a:effectLst>
                <a:latin typeface="Candara" panose="020E0502030303020204" pitchFamily="34" charset="0"/>
              </a:rPr>
              <a:t>1 Corinthians 11:3, 11-12</a:t>
            </a:r>
            <a:endParaRPr lang="en-US" sz="44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14</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91145935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531812" y="228600"/>
            <a:ext cx="11201400" cy="1752600"/>
          </a:xfrm>
        </p:spPr>
        <p:txBody>
          <a:bodyPr>
            <a:noAutofit/>
          </a:bodyPr>
          <a:lstStyle/>
          <a:p>
            <a:r>
              <a:rPr lang="en-US" sz="6000" b="1" u="sng" dirty="0">
                <a:effectLst>
                  <a:outerShdw blurRad="38100" dist="38100" dir="2700000" algn="tl">
                    <a:srgbClr val="000000">
                      <a:alpha val="43137"/>
                    </a:srgbClr>
                  </a:outerShdw>
                </a:effectLst>
                <a:latin typeface="Candara" panose="020E0502030303020204" pitchFamily="34" charset="0"/>
              </a:rPr>
              <a:t>Feminism</a:t>
            </a:r>
            <a:r>
              <a:rPr lang="en-US" sz="6000" b="1" dirty="0">
                <a:effectLst>
                  <a:outerShdw blurRad="38100" dist="38100" dir="2700000" algn="tl">
                    <a:srgbClr val="000000">
                      <a:alpha val="43137"/>
                    </a:srgbClr>
                  </a:outerShdw>
                </a:effectLst>
                <a:latin typeface="Candara" panose="020E0502030303020204" pitchFamily="34" charset="0"/>
              </a:rPr>
              <a:t>: Progression of </a:t>
            </a:r>
            <a:br>
              <a:rPr lang="en-US" sz="6000" b="1" dirty="0">
                <a:effectLst>
                  <a:outerShdw blurRad="38100" dist="38100" dir="2700000" algn="tl">
                    <a:srgbClr val="000000">
                      <a:alpha val="43137"/>
                    </a:srgbClr>
                  </a:outerShdw>
                </a:effectLst>
                <a:latin typeface="Candara" panose="020E0502030303020204" pitchFamily="34" charset="0"/>
              </a:rPr>
            </a:br>
            <a:r>
              <a:rPr lang="en-US" sz="6000" b="1" dirty="0">
                <a:effectLst>
                  <a:outerShdw blurRad="38100" dist="38100" dir="2700000" algn="tl">
                    <a:srgbClr val="000000">
                      <a:alpha val="43137"/>
                    </a:srgbClr>
                  </a:outerShdw>
                </a:effectLst>
                <a:latin typeface="Candara" panose="020E0502030303020204" pitchFamily="34" charset="0"/>
              </a:rPr>
              <a:t>evil Influences on Marriage</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2133600"/>
            <a:ext cx="10666649" cy="4614672"/>
          </a:xfrm>
        </p:spPr>
        <p:txBody>
          <a:bodyPr>
            <a:norm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The Sexual Revolution of the ’60’s &amp; ’70’s</a:t>
            </a:r>
          </a:p>
          <a:p>
            <a:pPr lvl="1">
              <a:lnSpc>
                <a:spcPct val="100000"/>
              </a:lnSpc>
              <a:spcBef>
                <a:spcPts val="1200"/>
              </a:spcBef>
            </a:pPr>
            <a:r>
              <a:rPr lang="en-US" sz="4000" dirty="0">
                <a:effectLst>
                  <a:outerShdw blurRad="38100" dist="38100" dir="2700000" algn="tl">
                    <a:srgbClr val="000000">
                      <a:alpha val="43137"/>
                    </a:srgbClr>
                  </a:outerShdw>
                </a:effectLst>
                <a:latin typeface="Candara" panose="020E0502030303020204" pitchFamily="34" charset="0"/>
              </a:rPr>
              <a:t>Promiscuity and fornication: Selfishness that drives a stake into the heart of marriage</a:t>
            </a:r>
          </a:p>
          <a:p>
            <a:pPr lvl="1">
              <a:lnSpc>
                <a:spcPct val="100000"/>
              </a:lnSpc>
              <a:spcBef>
                <a:spcPts val="1200"/>
              </a:spcBef>
            </a:pPr>
            <a:r>
              <a:rPr lang="en-US" sz="4000" dirty="0">
                <a:effectLst>
                  <a:outerShdw blurRad="38100" dist="38100" dir="2700000" algn="tl">
                    <a:srgbClr val="000000">
                      <a:alpha val="43137"/>
                    </a:srgbClr>
                  </a:outerShdw>
                </a:effectLst>
                <a:latin typeface="Candara" panose="020E0502030303020204" pitchFamily="34" charset="0"/>
              </a:rPr>
              <a:t>Birth control pill: Sex without consequences</a:t>
            </a:r>
          </a:p>
          <a:p>
            <a:pPr lvl="1">
              <a:lnSpc>
                <a:spcPct val="100000"/>
              </a:lnSpc>
              <a:spcBef>
                <a:spcPts val="1200"/>
              </a:spcBef>
            </a:pPr>
            <a:r>
              <a:rPr lang="en-US" sz="4000" dirty="0">
                <a:effectLst>
                  <a:outerShdw blurRad="38100" dist="38100" dir="2700000" algn="tl">
                    <a:srgbClr val="000000">
                      <a:alpha val="43137"/>
                    </a:srgbClr>
                  </a:outerShdw>
                </a:effectLst>
                <a:latin typeface="Candara" panose="020E0502030303020204" pitchFamily="34" charset="0"/>
              </a:rPr>
              <a:t>Legalized abortion (1973): “It’s my body!” (“reproductive rights”)</a:t>
            </a:r>
          </a:p>
          <a:p>
            <a:pPr lvl="1">
              <a:lnSpc>
                <a:spcPct val="100000"/>
              </a:lnSpc>
              <a:spcBef>
                <a:spcPts val="1200"/>
              </a:spcBef>
            </a:pPr>
            <a:endParaRPr lang="en-US" sz="40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15</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3670523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vertical)">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640527" y="2286000"/>
            <a:ext cx="11049000" cy="3810000"/>
          </a:xfrm>
        </p:spPr>
        <p:txBody>
          <a:bodyPr>
            <a:norm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No-Fault Divorce</a:t>
            </a:r>
            <a:r>
              <a:rPr lang="en-US" sz="4400" dirty="0">
                <a:effectLst>
                  <a:outerShdw blurRad="38100" dist="38100" dir="2700000" algn="tl">
                    <a:srgbClr val="000000">
                      <a:alpha val="43137"/>
                    </a:srgbClr>
                  </a:outerShdw>
                </a:effectLst>
                <a:latin typeface="Candara" panose="020E0502030303020204" pitchFamily="34" charset="0"/>
              </a:rPr>
              <a:t>, </a:t>
            </a:r>
            <a:r>
              <a:rPr lang="en-US" sz="4400" i="1" dirty="0">
                <a:effectLst>
                  <a:outerShdw blurRad="38100" dist="38100" dir="2700000" algn="tl">
                    <a:srgbClr val="000000">
                      <a:alpha val="43137"/>
                    </a:srgbClr>
                  </a:outerShdw>
                </a:effectLst>
                <a:latin typeface="Candara" panose="020E0502030303020204" pitchFamily="34" charset="0"/>
              </a:rPr>
              <a:t>Malachi 2:16; Matthew 19:6</a:t>
            </a:r>
            <a:endParaRPr lang="en-US" sz="4400" b="1" dirty="0">
              <a:effectLst>
                <a:outerShdw blurRad="38100" dist="38100" dir="2700000" algn="tl">
                  <a:srgbClr val="000000">
                    <a:alpha val="43137"/>
                  </a:srgbClr>
                </a:outerShdw>
              </a:effectLst>
              <a:latin typeface="Candara" panose="020E0502030303020204" pitchFamily="34" charset="0"/>
            </a:endParaRP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Enshrined right to dissolve marriage at will</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Destroyed restraining forces of commitment, perseverance and compassion in marriage</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Accelerated destruction of biological family</a:t>
            </a:r>
          </a:p>
          <a:p>
            <a:pPr lvl="1">
              <a:lnSpc>
                <a:spcPct val="100000"/>
              </a:lnSpc>
              <a:spcBef>
                <a:spcPts val="1200"/>
              </a:spcBef>
            </a:pPr>
            <a:endParaRPr lang="en-US" sz="40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16</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itle 1">
            <a:extLst>
              <a:ext uri="{FF2B5EF4-FFF2-40B4-BE49-F238E27FC236}">
                <a16:creationId xmlns:a16="http://schemas.microsoft.com/office/drawing/2014/main" id="{F7FA2E9D-94C5-40CF-8054-36BCE4EC94B2}"/>
              </a:ext>
            </a:extLst>
          </p:cNvPr>
          <p:cNvSpPr>
            <a:spLocks noGrp="1"/>
          </p:cNvSpPr>
          <p:nvPr>
            <p:ph type="title"/>
          </p:nvPr>
        </p:nvSpPr>
        <p:spPr>
          <a:xfrm>
            <a:off x="564327" y="304800"/>
            <a:ext cx="11201400" cy="1676400"/>
          </a:xfrm>
        </p:spPr>
        <p:txBody>
          <a:bodyPr>
            <a:noAutofit/>
          </a:bodyPr>
          <a:lstStyle/>
          <a:p>
            <a:r>
              <a:rPr lang="en-US" sz="6000" b="1" u="sng" dirty="0">
                <a:effectLst>
                  <a:outerShdw blurRad="38100" dist="38100" dir="2700000" algn="tl">
                    <a:srgbClr val="000000">
                      <a:alpha val="43137"/>
                    </a:srgbClr>
                  </a:outerShdw>
                </a:effectLst>
                <a:latin typeface="Candara" panose="020E0502030303020204" pitchFamily="34" charset="0"/>
              </a:rPr>
              <a:t>Feminism</a:t>
            </a:r>
            <a:r>
              <a:rPr lang="en-US" sz="6000" b="1" dirty="0">
                <a:effectLst>
                  <a:outerShdw blurRad="38100" dist="38100" dir="2700000" algn="tl">
                    <a:srgbClr val="000000">
                      <a:alpha val="43137"/>
                    </a:srgbClr>
                  </a:outerShdw>
                </a:effectLst>
                <a:latin typeface="Candara" panose="020E0502030303020204" pitchFamily="34" charset="0"/>
              </a:rPr>
              <a:t>: Progression of </a:t>
            </a:r>
            <a:br>
              <a:rPr lang="en-US" sz="6000" b="1" dirty="0">
                <a:effectLst>
                  <a:outerShdw blurRad="38100" dist="38100" dir="2700000" algn="tl">
                    <a:srgbClr val="000000">
                      <a:alpha val="43137"/>
                    </a:srgbClr>
                  </a:outerShdw>
                </a:effectLst>
                <a:latin typeface="Candara" panose="020E0502030303020204" pitchFamily="34" charset="0"/>
              </a:rPr>
            </a:br>
            <a:r>
              <a:rPr lang="en-US" sz="6000" b="1" dirty="0">
                <a:effectLst>
                  <a:outerShdw blurRad="38100" dist="38100" dir="2700000" algn="tl">
                    <a:srgbClr val="000000">
                      <a:alpha val="43137"/>
                    </a:srgbClr>
                  </a:outerShdw>
                </a:effectLst>
                <a:latin typeface="Candara" panose="020E0502030303020204" pitchFamily="34" charset="0"/>
              </a:rPr>
              <a:t>evil Influences on Marriage</a:t>
            </a:r>
          </a:p>
        </p:txBody>
      </p:sp>
    </p:spTree>
    <p:extLst>
      <p:ext uri="{BB962C8B-B14F-4D97-AF65-F5344CB8AC3E}">
        <p14:creationId xmlns:p14="http://schemas.microsoft.com/office/powerpoint/2010/main" val="32547028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vertical)">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608012" y="2286000"/>
            <a:ext cx="11201401" cy="3810000"/>
          </a:xfrm>
        </p:spPr>
        <p:txBody>
          <a:bodyPr>
            <a:norm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Sexual Perversion Normalized</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Premarital and extramarital sex (polygamy)</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Pornography has found an acceptable niche </a:t>
            </a:r>
            <a:r>
              <a:rPr lang="en-US" sz="3800" i="1" dirty="0">
                <a:effectLst>
                  <a:outerShdw blurRad="38100" dist="38100" dir="2700000" algn="tl">
                    <a:srgbClr val="000000">
                      <a:alpha val="43137"/>
                    </a:srgbClr>
                  </a:outerShdw>
                </a:effectLst>
                <a:latin typeface="Candara" panose="020E0502030303020204" pitchFamily="34" charset="0"/>
              </a:rPr>
              <a:t>(“Soft porn” – Playboy, Maxim, Sports Illustrated)</a:t>
            </a:r>
            <a:endParaRPr lang="en-US" sz="3800" dirty="0">
              <a:effectLst>
                <a:outerShdw blurRad="38100" dist="38100" dir="2700000" algn="tl">
                  <a:srgbClr val="000000">
                    <a:alpha val="43137"/>
                  </a:srgbClr>
                </a:outerShdw>
              </a:effectLst>
              <a:latin typeface="Candara" panose="020E0502030303020204" pitchFamily="34" charset="0"/>
            </a:endParaRP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Homosexual, LGBTQ acceptance and approval</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17</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itle 1">
            <a:extLst>
              <a:ext uri="{FF2B5EF4-FFF2-40B4-BE49-F238E27FC236}">
                <a16:creationId xmlns:a16="http://schemas.microsoft.com/office/drawing/2014/main" id="{253672A9-9A0C-4303-A8DF-58005A69C522}"/>
              </a:ext>
            </a:extLst>
          </p:cNvPr>
          <p:cNvSpPr>
            <a:spLocks noGrp="1"/>
          </p:cNvSpPr>
          <p:nvPr>
            <p:ph type="title"/>
          </p:nvPr>
        </p:nvSpPr>
        <p:spPr>
          <a:xfrm>
            <a:off x="615950" y="381000"/>
            <a:ext cx="11201400" cy="1676400"/>
          </a:xfrm>
        </p:spPr>
        <p:txBody>
          <a:bodyPr>
            <a:noAutofit/>
          </a:bodyPr>
          <a:lstStyle/>
          <a:p>
            <a:r>
              <a:rPr lang="en-US" sz="6000" b="1" u="sng" dirty="0">
                <a:effectLst>
                  <a:outerShdw blurRad="38100" dist="38100" dir="2700000" algn="tl">
                    <a:srgbClr val="000000">
                      <a:alpha val="43137"/>
                    </a:srgbClr>
                  </a:outerShdw>
                </a:effectLst>
                <a:latin typeface="Candara" panose="020E0502030303020204" pitchFamily="34" charset="0"/>
              </a:rPr>
              <a:t>Feminism</a:t>
            </a:r>
            <a:r>
              <a:rPr lang="en-US" sz="6000" b="1" dirty="0">
                <a:effectLst>
                  <a:outerShdw blurRad="38100" dist="38100" dir="2700000" algn="tl">
                    <a:srgbClr val="000000">
                      <a:alpha val="43137"/>
                    </a:srgbClr>
                  </a:outerShdw>
                </a:effectLst>
                <a:latin typeface="Candara" panose="020E0502030303020204" pitchFamily="34" charset="0"/>
              </a:rPr>
              <a:t>: Progression of </a:t>
            </a:r>
            <a:br>
              <a:rPr lang="en-US" sz="6000" b="1" dirty="0">
                <a:effectLst>
                  <a:outerShdw blurRad="38100" dist="38100" dir="2700000" algn="tl">
                    <a:srgbClr val="000000">
                      <a:alpha val="43137"/>
                    </a:srgbClr>
                  </a:outerShdw>
                </a:effectLst>
                <a:latin typeface="Candara" panose="020E0502030303020204" pitchFamily="34" charset="0"/>
              </a:rPr>
            </a:br>
            <a:r>
              <a:rPr lang="en-US" sz="6000" b="1" dirty="0">
                <a:effectLst>
                  <a:outerShdw blurRad="38100" dist="38100" dir="2700000" algn="tl">
                    <a:srgbClr val="000000">
                      <a:alpha val="43137"/>
                    </a:srgbClr>
                  </a:outerShdw>
                </a:effectLst>
                <a:latin typeface="Candara" panose="020E0502030303020204" pitchFamily="34" charset="0"/>
              </a:rPr>
              <a:t>evil Influences on Marriage</a:t>
            </a:r>
          </a:p>
        </p:txBody>
      </p:sp>
    </p:spTree>
    <p:extLst>
      <p:ext uri="{BB962C8B-B14F-4D97-AF65-F5344CB8AC3E}">
        <p14:creationId xmlns:p14="http://schemas.microsoft.com/office/powerpoint/2010/main" val="107540136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vertical)">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416640" y="2133600"/>
            <a:ext cx="11621372" cy="4614672"/>
          </a:xfrm>
        </p:spPr>
        <p:txBody>
          <a:bodyPr>
            <a:normAutofit/>
          </a:bodyPr>
          <a:lstStyle/>
          <a:p>
            <a:pPr>
              <a:lnSpc>
                <a:spcPct val="100000"/>
              </a:lnSpc>
              <a:spcBef>
                <a:spcPts val="900"/>
              </a:spcBef>
            </a:pPr>
            <a:r>
              <a:rPr lang="en-US" sz="4400" b="1" dirty="0">
                <a:effectLst>
                  <a:outerShdw blurRad="38100" dist="38100" dir="2700000" algn="tl">
                    <a:srgbClr val="000000">
                      <a:alpha val="43137"/>
                    </a:srgbClr>
                  </a:outerShdw>
                </a:effectLst>
                <a:latin typeface="Candara" panose="020E0502030303020204" pitchFamily="34" charset="0"/>
              </a:rPr>
              <a:t>Same-Sex Marriage, Gender Identity &amp; Fluidity</a:t>
            </a:r>
          </a:p>
          <a:p>
            <a:pPr lvl="1">
              <a:lnSpc>
                <a:spcPct val="100000"/>
              </a:lnSpc>
              <a:spcBef>
                <a:spcPts val="900"/>
              </a:spcBef>
            </a:pPr>
            <a:r>
              <a:rPr lang="en-US" sz="4200" dirty="0">
                <a:effectLst>
                  <a:outerShdw blurRad="38100" dist="38100" dir="2700000" algn="tl">
                    <a:srgbClr val="000000">
                      <a:alpha val="43137"/>
                    </a:srgbClr>
                  </a:outerShdw>
                </a:effectLst>
                <a:latin typeface="Candara" panose="020E0502030303020204" pitchFamily="34" charset="0"/>
              </a:rPr>
              <a:t>Redefine biological structure of marriage</a:t>
            </a:r>
          </a:p>
          <a:p>
            <a:pPr lvl="1">
              <a:lnSpc>
                <a:spcPct val="100000"/>
              </a:lnSpc>
              <a:spcBef>
                <a:spcPts val="900"/>
              </a:spcBef>
            </a:pPr>
            <a:r>
              <a:rPr lang="en-US" sz="4200" dirty="0">
                <a:effectLst>
                  <a:outerShdw blurRad="38100" dist="38100" dir="2700000" algn="tl">
                    <a:srgbClr val="000000">
                      <a:alpha val="43137"/>
                    </a:srgbClr>
                  </a:outerShdw>
                </a:effectLst>
                <a:latin typeface="Candara" panose="020E0502030303020204" pitchFamily="34" charset="0"/>
              </a:rPr>
              <a:t>Redefine God-given gender roles in marriage, </a:t>
            </a:r>
            <a:r>
              <a:rPr lang="en-US" sz="4200" i="1" dirty="0">
                <a:effectLst>
                  <a:outerShdw blurRad="38100" dist="38100" dir="2700000" algn="tl">
                    <a:srgbClr val="000000">
                      <a:alpha val="43137"/>
                    </a:srgbClr>
                  </a:outerShdw>
                </a:effectLst>
                <a:latin typeface="Candara" panose="020E0502030303020204" pitchFamily="34" charset="0"/>
              </a:rPr>
              <a:t>Genesis 2:24-25; 1 Corinthians 7:2</a:t>
            </a:r>
          </a:p>
          <a:p>
            <a:pPr lvl="2">
              <a:lnSpc>
                <a:spcPct val="100000"/>
              </a:lnSpc>
              <a:spcBef>
                <a:spcPts val="900"/>
              </a:spcBef>
            </a:pPr>
            <a:r>
              <a:rPr lang="en-US" sz="3800" dirty="0">
                <a:effectLst>
                  <a:outerShdw blurRad="38100" dist="38100" dir="2700000" algn="tl">
                    <a:srgbClr val="000000">
                      <a:alpha val="43137"/>
                    </a:srgbClr>
                  </a:outerShdw>
                </a:effectLst>
                <a:latin typeface="Candara" panose="020E0502030303020204" pitchFamily="34" charset="0"/>
              </a:rPr>
              <a:t>Marriage has little to do with children</a:t>
            </a:r>
          </a:p>
          <a:p>
            <a:pPr lvl="2">
              <a:lnSpc>
                <a:spcPct val="100000"/>
              </a:lnSpc>
              <a:spcBef>
                <a:spcPts val="900"/>
              </a:spcBef>
            </a:pPr>
            <a:r>
              <a:rPr lang="en-US" sz="3800" dirty="0">
                <a:effectLst>
                  <a:outerShdw blurRad="38100" dist="38100" dir="2700000" algn="tl">
                    <a:srgbClr val="000000">
                      <a:alpha val="43137"/>
                    </a:srgbClr>
                  </a:outerShdw>
                </a:effectLst>
                <a:latin typeface="Candara" panose="020E0502030303020204" pitchFamily="34" charset="0"/>
              </a:rPr>
              <a:t>Parental roles are distorted and ignored</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18</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Title 1">
            <a:extLst>
              <a:ext uri="{FF2B5EF4-FFF2-40B4-BE49-F238E27FC236}">
                <a16:creationId xmlns:a16="http://schemas.microsoft.com/office/drawing/2014/main" id="{EFEAE2A9-1577-4E79-A854-9E95D6B435CC}"/>
              </a:ext>
            </a:extLst>
          </p:cNvPr>
          <p:cNvSpPr>
            <a:spLocks noGrp="1"/>
          </p:cNvSpPr>
          <p:nvPr>
            <p:ph type="title"/>
          </p:nvPr>
        </p:nvSpPr>
        <p:spPr>
          <a:xfrm>
            <a:off x="493712" y="304800"/>
            <a:ext cx="11201400" cy="1676400"/>
          </a:xfrm>
        </p:spPr>
        <p:txBody>
          <a:bodyPr>
            <a:noAutofit/>
          </a:bodyPr>
          <a:lstStyle/>
          <a:p>
            <a:r>
              <a:rPr lang="en-US" sz="6000" b="1" u="sng" dirty="0">
                <a:effectLst>
                  <a:outerShdw blurRad="38100" dist="38100" dir="2700000" algn="tl">
                    <a:srgbClr val="000000">
                      <a:alpha val="43137"/>
                    </a:srgbClr>
                  </a:outerShdw>
                </a:effectLst>
                <a:latin typeface="Candara" panose="020E0502030303020204" pitchFamily="34" charset="0"/>
              </a:rPr>
              <a:t>Feminism</a:t>
            </a:r>
            <a:r>
              <a:rPr lang="en-US" sz="6000" b="1" dirty="0">
                <a:effectLst>
                  <a:outerShdw blurRad="38100" dist="38100" dir="2700000" algn="tl">
                    <a:srgbClr val="000000">
                      <a:alpha val="43137"/>
                    </a:srgbClr>
                  </a:outerShdw>
                </a:effectLst>
                <a:latin typeface="Candara" panose="020E0502030303020204" pitchFamily="34" charset="0"/>
              </a:rPr>
              <a:t>: Progression of </a:t>
            </a:r>
            <a:br>
              <a:rPr lang="en-US" sz="6000" b="1" dirty="0">
                <a:effectLst>
                  <a:outerShdw blurRad="38100" dist="38100" dir="2700000" algn="tl">
                    <a:srgbClr val="000000">
                      <a:alpha val="43137"/>
                    </a:srgbClr>
                  </a:outerShdw>
                </a:effectLst>
                <a:latin typeface="Candara" panose="020E0502030303020204" pitchFamily="34" charset="0"/>
              </a:rPr>
            </a:br>
            <a:r>
              <a:rPr lang="en-US" sz="6000" b="1" dirty="0">
                <a:effectLst>
                  <a:outerShdw blurRad="38100" dist="38100" dir="2700000" algn="tl">
                    <a:srgbClr val="000000">
                      <a:alpha val="43137"/>
                    </a:srgbClr>
                  </a:outerShdw>
                </a:effectLst>
                <a:latin typeface="Candara" panose="020E0502030303020204" pitchFamily="34" charset="0"/>
              </a:rPr>
              <a:t>evil Influences on Marriage</a:t>
            </a:r>
          </a:p>
        </p:txBody>
      </p:sp>
    </p:spTree>
    <p:extLst>
      <p:ext uri="{BB962C8B-B14F-4D97-AF65-F5344CB8AC3E}">
        <p14:creationId xmlns:p14="http://schemas.microsoft.com/office/powerpoint/2010/main" val="115957533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2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vertical)">
                                      <p:cBhvr>
                                        <p:cTn id="21" dur="1000"/>
                                        <p:tgtEl>
                                          <p:spTgt spid="3">
                                            <p:txEl>
                                              <p:pRg st="3" end="3"/>
                                            </p:txEl>
                                          </p:spTgt>
                                        </p:tgtEl>
                                      </p:cBhvr>
                                    </p:animEffect>
                                  </p:childTnLst>
                                </p:cTn>
                              </p:par>
                            </p:childTnLst>
                          </p:cTn>
                        </p:par>
                        <p:par>
                          <p:cTn id="22" fill="hold">
                            <p:stCondLst>
                              <p:cond delay="1000"/>
                            </p:stCondLst>
                            <p:childTnLst>
                              <p:par>
                                <p:cTn id="23" presetID="14" presetClass="entr" presetSubtype="5" fill="hold" nodeType="afterEffect">
                                  <p:stCondLst>
                                    <p:cond delay="50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randombar(vertical)">
                                      <p:cBhvr>
                                        <p:cTn id="2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F4401-6867-4980-A18B-437B811895F2}"/>
              </a:ext>
            </a:extLst>
          </p:cNvPr>
          <p:cNvSpPr>
            <a:spLocks noGrp="1"/>
          </p:cNvSpPr>
          <p:nvPr>
            <p:ph type="title"/>
          </p:nvPr>
        </p:nvSpPr>
        <p:spPr>
          <a:xfrm>
            <a:off x="7694612" y="762000"/>
            <a:ext cx="4315791" cy="1828800"/>
          </a:xfrm>
        </p:spPr>
        <p:txBody>
          <a:bodyPr>
            <a:noAutofit/>
          </a:bodyPr>
          <a:lstStyle/>
          <a:p>
            <a:pPr algn="ctr"/>
            <a:r>
              <a:rPr lang="en-US" sz="6000" b="1" dirty="0">
                <a:effectLst>
                  <a:outerShdw blurRad="38100" dist="38100" dir="2700000" algn="tl">
                    <a:srgbClr val="000000">
                      <a:alpha val="43137"/>
                    </a:srgbClr>
                  </a:outerShdw>
                </a:effectLst>
                <a:latin typeface="Candara" panose="020E0502030303020204" pitchFamily="34" charset="0"/>
              </a:rPr>
              <a:t>GOD-GIVEN MARRIAGE</a:t>
            </a:r>
            <a:endParaRPr lang="en-US" sz="6000" dirty="0"/>
          </a:p>
        </p:txBody>
      </p:sp>
      <p:sp>
        <p:nvSpPr>
          <p:cNvPr id="4" name="Text Placeholder 3">
            <a:extLst>
              <a:ext uri="{FF2B5EF4-FFF2-40B4-BE49-F238E27FC236}">
                <a16:creationId xmlns:a16="http://schemas.microsoft.com/office/drawing/2014/main" id="{6B15D402-950D-473F-96A4-48DCC7904FBA}"/>
              </a:ext>
            </a:extLst>
          </p:cNvPr>
          <p:cNvSpPr>
            <a:spLocks noGrp="1"/>
          </p:cNvSpPr>
          <p:nvPr>
            <p:ph type="body" sz="half" idx="2"/>
          </p:nvPr>
        </p:nvSpPr>
        <p:spPr>
          <a:xfrm>
            <a:off x="7666211" y="2743200"/>
            <a:ext cx="4372591" cy="3581400"/>
          </a:xfrm>
        </p:spPr>
        <p:txBody>
          <a:bodyPr>
            <a:normAutofit/>
          </a:bodyPr>
          <a:lstStyle/>
          <a:p>
            <a:pPr algn="ctr"/>
            <a:r>
              <a:rPr lang="en-US" sz="5400" i="1" dirty="0">
                <a:effectLst>
                  <a:outerShdw blurRad="38100" dist="38100" dir="2700000" algn="tl">
                    <a:srgbClr val="000000">
                      <a:alpha val="43137"/>
                    </a:srgbClr>
                  </a:outerShdw>
                </a:effectLst>
                <a:latin typeface="Candara" panose="020E0502030303020204" pitchFamily="34" charset="0"/>
              </a:rPr>
              <a:t>Calculated to strengthen and shield your marriage</a:t>
            </a:r>
          </a:p>
        </p:txBody>
      </p:sp>
      <p:sp>
        <p:nvSpPr>
          <p:cNvPr id="5" name="Slide Number Placeholder 4">
            <a:extLst>
              <a:ext uri="{FF2B5EF4-FFF2-40B4-BE49-F238E27FC236}">
                <a16:creationId xmlns:a16="http://schemas.microsoft.com/office/drawing/2014/main" id="{6CF30773-8191-4055-BC3C-93A57EAE1F3F}"/>
              </a:ext>
            </a:extLst>
          </p:cNvPr>
          <p:cNvSpPr>
            <a:spLocks noGrp="1"/>
          </p:cNvSpPr>
          <p:nvPr>
            <p:ph type="sldNum" sz="quarter" idx="12"/>
          </p:nvPr>
        </p:nvSpPr>
        <p:spPr>
          <a:xfrm>
            <a:off x="11177500" y="6535928"/>
            <a:ext cx="832903" cy="195072"/>
          </a:xfrm>
        </p:spPr>
        <p:txBody>
          <a:bodyPr/>
          <a:lstStyle/>
          <a:p>
            <a:fld id="{E5FD5434-F838-4DD4-A17B-1CB1A1850DF4}" type="slidenum">
              <a:rPr lang="en-US" sz="1400" smtClean="0">
                <a:latin typeface="Candara" panose="020E0502030303020204" pitchFamily="34" charset="0"/>
              </a:rPr>
              <a:pPr/>
              <a:t>19</a:t>
            </a:fld>
            <a:endParaRPr lang="en-US" sz="1400">
              <a:latin typeface="Candara" panose="020E0502030303020204" pitchFamily="34" charset="0"/>
            </a:endParaRPr>
          </a:p>
        </p:txBody>
      </p:sp>
      <p:pic>
        <p:nvPicPr>
          <p:cNvPr id="8" name="Picture 7" descr="A close up of a logo&#10;&#10;Description generated with high confidence">
            <a:extLst>
              <a:ext uri="{FF2B5EF4-FFF2-40B4-BE49-F238E27FC236}">
                <a16:creationId xmlns:a16="http://schemas.microsoft.com/office/drawing/2014/main" id="{A97EC306-D8E4-44D8-9AEC-E8A3BD46FB3C}"/>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12" name="Picture Placeholder 11" descr="A picture containing indoor, table, coffee, sitting&#10;&#10;Description generated with high confidence">
            <a:extLst>
              <a:ext uri="{FF2B5EF4-FFF2-40B4-BE49-F238E27FC236}">
                <a16:creationId xmlns:a16="http://schemas.microsoft.com/office/drawing/2014/main" id="{8863A9FD-1F66-4BD8-9179-B654FD8C5F1D}"/>
              </a:ext>
            </a:extLst>
          </p:cNvPr>
          <p:cNvPicPr>
            <a:picLocks noGrp="1" noChangeAspect="1"/>
          </p:cNvPicPr>
          <p:nvPr>
            <p:ph type="pic" idx="1"/>
          </p:nvPr>
        </p:nvPicPr>
        <p:blipFill>
          <a:blip r:embed="rId3" cstate="screen">
            <a:extLst>
              <a:ext uri="{28A0092B-C50C-407E-A947-70E740481C1C}">
                <a14:useLocalDpi xmlns:a14="http://schemas.microsoft.com/office/drawing/2010/main"/>
              </a:ext>
            </a:extLst>
          </a:blip>
          <a:srcRect l="7619" r="7619"/>
          <a:stretch>
            <a:fillRect/>
          </a:stretch>
        </p:blipFill>
        <p:spPr>
          <a:xfrm>
            <a:off x="1596360" y="1445749"/>
            <a:ext cx="4425300" cy="3915708"/>
          </a:xfrm>
        </p:spPr>
      </p:pic>
      <p:sp>
        <p:nvSpPr>
          <p:cNvPr id="3" name="Rectangle 2">
            <a:extLst>
              <a:ext uri="{FF2B5EF4-FFF2-40B4-BE49-F238E27FC236}">
                <a16:creationId xmlns:a16="http://schemas.microsoft.com/office/drawing/2014/main" id="{36DABFEC-66CF-4F3B-982B-B307DA12F007}"/>
              </a:ext>
            </a:extLst>
          </p:cNvPr>
          <p:cNvSpPr/>
          <p:nvPr/>
        </p:nvSpPr>
        <p:spPr>
          <a:xfrm>
            <a:off x="1711323" y="5361457"/>
            <a:ext cx="4195379" cy="830997"/>
          </a:xfrm>
          <a:prstGeom prst="rect">
            <a:avLst/>
          </a:prstGeom>
          <a:noFill/>
        </p:spPr>
        <p:txBody>
          <a:bodyPr wrap="none" lIns="91440" tIns="45720" rIns="91440" bIns="45720">
            <a:spAutoFit/>
          </a:bodyPr>
          <a:lstStyle/>
          <a:p>
            <a:pPr algn="ctr"/>
            <a:r>
              <a:rPr lang="en-US" sz="4800" b="1" i="1" cap="none" spc="0" dirty="0">
                <a:ln w="6600">
                  <a:solidFill>
                    <a:schemeClr val="accent2"/>
                  </a:solidFill>
                  <a:prstDash val="solid"/>
                </a:ln>
                <a:solidFill>
                  <a:srgbClr val="FFFFFF"/>
                </a:solidFill>
                <a:latin typeface="Candara" panose="020E0502030303020204" pitchFamily="34" charset="0"/>
              </a:rPr>
              <a:t>GENESIS 2:18-25</a:t>
            </a:r>
          </a:p>
        </p:txBody>
      </p:sp>
    </p:spTree>
    <p:extLst>
      <p:ext uri="{BB962C8B-B14F-4D97-AF65-F5344CB8AC3E}">
        <p14:creationId xmlns:p14="http://schemas.microsoft.com/office/powerpoint/2010/main" val="7528171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Autofit/>
          </a:bodyPr>
          <a:lstStyle/>
          <a:p>
            <a:r>
              <a:rPr lang="en-US" sz="6000" b="1" dirty="0">
                <a:effectLst>
                  <a:outerShdw blurRad="38100" dist="38100" dir="2700000" algn="tl">
                    <a:srgbClr val="000000">
                      <a:alpha val="43137"/>
                    </a:srgbClr>
                  </a:outerShdw>
                </a:effectLst>
                <a:latin typeface="Candara" panose="020E0502030303020204" pitchFamily="34" charset="0"/>
              </a:rPr>
              <a:t>Marriage Under Attack</a:t>
            </a:r>
          </a:p>
        </p:txBody>
      </p:sp>
      <p:sp>
        <p:nvSpPr>
          <p:cNvPr id="14" name="Content Placeholder 13"/>
          <p:cNvSpPr>
            <a:spLocks noGrp="1"/>
          </p:cNvSpPr>
          <p:nvPr>
            <p:ph idx="1"/>
          </p:nvPr>
        </p:nvSpPr>
        <p:spPr>
          <a:xfrm>
            <a:off x="914163" y="1981200"/>
            <a:ext cx="10895249" cy="4394199"/>
          </a:xfrm>
        </p:spPr>
        <p:txBody>
          <a:bodyPr>
            <a:normAutofit/>
          </a:bodyPr>
          <a:lstStyle/>
          <a:p>
            <a:pPr lvl="0"/>
            <a:r>
              <a:rPr lang="en-US" sz="4800" dirty="0">
                <a:effectLst>
                  <a:outerShdw blurRad="38100" dist="38100" dir="2700000" algn="tl">
                    <a:srgbClr val="000000">
                      <a:alpha val="43137"/>
                    </a:srgbClr>
                  </a:outerShdw>
                </a:effectLst>
                <a:latin typeface="Candara" panose="020E0502030303020204" pitchFamily="34" charset="0"/>
              </a:rPr>
              <a:t>Unbelief and irreverence, </a:t>
            </a:r>
            <a:r>
              <a:rPr lang="en-US" sz="4800" i="1" dirty="0">
                <a:effectLst>
                  <a:outerShdw blurRad="38100" dist="38100" dir="2700000" algn="tl">
                    <a:srgbClr val="000000">
                      <a:alpha val="43137"/>
                    </a:srgbClr>
                  </a:outerShdw>
                </a:effectLst>
                <a:latin typeface="Candara" panose="020E0502030303020204" pitchFamily="34" charset="0"/>
              </a:rPr>
              <a:t>Hebrews 13:4</a:t>
            </a:r>
          </a:p>
          <a:p>
            <a:pPr lvl="0"/>
            <a:r>
              <a:rPr lang="en-US" sz="4800" dirty="0">
                <a:effectLst>
                  <a:outerShdw blurRad="38100" dist="38100" dir="2700000" algn="tl">
                    <a:srgbClr val="000000">
                      <a:alpha val="43137"/>
                    </a:srgbClr>
                  </a:outerShdw>
                </a:effectLst>
                <a:latin typeface="Candara" panose="020E0502030303020204" pitchFamily="34" charset="0"/>
              </a:rPr>
              <a:t>Worldliness</a:t>
            </a:r>
            <a:endParaRPr lang="en-US" sz="4800" i="1" dirty="0">
              <a:effectLst>
                <a:outerShdw blurRad="38100" dist="38100" dir="2700000" algn="tl">
                  <a:srgbClr val="000000">
                    <a:alpha val="43137"/>
                  </a:srgbClr>
                </a:outerShdw>
              </a:effectLst>
              <a:latin typeface="Candara" panose="020E0502030303020204" pitchFamily="34" charset="0"/>
            </a:endParaRPr>
          </a:p>
          <a:p>
            <a:pPr lvl="0"/>
            <a:r>
              <a:rPr lang="en-US" sz="4800" dirty="0">
                <a:effectLst>
                  <a:outerShdw blurRad="38100" dist="38100" dir="2700000" algn="tl">
                    <a:srgbClr val="000000">
                      <a:alpha val="43137"/>
                    </a:srgbClr>
                  </a:outerShdw>
                </a:effectLst>
                <a:latin typeface="Candara" panose="020E0502030303020204" pitchFamily="34" charset="0"/>
              </a:rPr>
              <a:t>Selfishness</a:t>
            </a:r>
          </a:p>
          <a:p>
            <a:pPr lvl="0"/>
            <a:r>
              <a:rPr lang="en-US" sz="4800" dirty="0">
                <a:effectLst>
                  <a:outerShdw blurRad="38100" dist="38100" dir="2700000" algn="tl">
                    <a:srgbClr val="000000">
                      <a:alpha val="43137"/>
                    </a:srgbClr>
                  </a:outerShdw>
                </a:effectLst>
                <a:latin typeface="Candara" panose="020E0502030303020204" pitchFamily="34" charset="0"/>
              </a:rPr>
              <a:t>Materialism</a:t>
            </a:r>
          </a:p>
          <a:p>
            <a:pPr lvl="0"/>
            <a:r>
              <a:rPr lang="en-US" sz="4800" dirty="0">
                <a:effectLst>
                  <a:outerShdw blurRad="38100" dist="38100" dir="2700000" algn="tl">
                    <a:srgbClr val="000000">
                      <a:alpha val="43137"/>
                    </a:srgbClr>
                  </a:outerShdw>
                </a:effectLst>
                <a:latin typeface="Candara" panose="020E0502030303020204" pitchFamily="34" charset="0"/>
              </a:rPr>
              <a:t>Forces of darkness</a:t>
            </a:r>
          </a:p>
        </p:txBody>
      </p:sp>
      <p:pic>
        <p:nvPicPr>
          <p:cNvPr id="4" name="Picture 3" descr="A close up of a logo&#10;&#10;Description generated with high confidence">
            <a:extLst>
              <a:ext uri="{FF2B5EF4-FFF2-40B4-BE49-F238E27FC236}">
                <a16:creationId xmlns:a16="http://schemas.microsoft.com/office/drawing/2014/main" id="{8189B73F-B13E-42CB-B47E-7BEF0F33AC8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 name="Slide Number Placeholder 1">
            <a:extLst>
              <a:ext uri="{FF2B5EF4-FFF2-40B4-BE49-F238E27FC236}">
                <a16:creationId xmlns:a16="http://schemas.microsoft.com/office/drawing/2014/main" id="{7D779C85-6CFC-4F3E-BDD5-1EAC7E9296D7}"/>
              </a:ext>
            </a:extLst>
          </p:cNvPr>
          <p:cNvSpPr>
            <a:spLocks noGrp="1"/>
          </p:cNvSpPr>
          <p:nvPr>
            <p:ph type="sldNum" sz="quarter" idx="12"/>
          </p:nvPr>
        </p:nvSpPr>
        <p:spPr>
          <a:xfrm>
            <a:off x="11199812" y="6513190"/>
            <a:ext cx="832903" cy="195072"/>
          </a:xfrm>
        </p:spPr>
        <p:txBody>
          <a:bodyPr/>
          <a:lstStyle/>
          <a:p>
            <a:fld id="{E5FD5434-F838-4DD4-A17B-1CB1A1850DF4}" type="slidenum">
              <a:rPr lang="en-US" sz="1400" smtClean="0">
                <a:latin typeface="Candara" panose="020E0502030303020204" pitchFamily="34" charset="0"/>
              </a:rPr>
              <a:t>2</a:t>
            </a:fld>
            <a:endParaRPr lang="en-US" sz="1400">
              <a:latin typeface="Candara" panose="020E0502030303020204" pitchFamily="34" charset="0"/>
            </a:endParaRPr>
          </a:p>
        </p:txBody>
      </p:sp>
    </p:spTree>
    <p:extLst>
      <p:ext uri="{BB962C8B-B14F-4D97-AF65-F5344CB8AC3E}">
        <p14:creationId xmlns:p14="http://schemas.microsoft.com/office/powerpoint/2010/main" val="39125207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50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randombar(vertical)">
                                      <p:cBhvr>
                                        <p:cTn id="7" dur="75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randombar(vertical)">
                                      <p:cBhvr>
                                        <p:cTn id="12" dur="750"/>
                                        <p:tgtEl>
                                          <p:spTgt spid="14">
                                            <p:txEl>
                                              <p:pRg st="1" end="1"/>
                                            </p:txEl>
                                          </p:spTgt>
                                        </p:tgtEl>
                                      </p:cBhvr>
                                    </p:animEffect>
                                  </p:childTnLst>
                                </p:cTn>
                              </p:par>
                            </p:childTnLst>
                          </p:cTn>
                        </p:par>
                        <p:par>
                          <p:cTn id="13" fill="hold">
                            <p:stCondLst>
                              <p:cond delay="750"/>
                            </p:stCondLst>
                            <p:childTnLst>
                              <p:par>
                                <p:cTn id="14" presetID="14" presetClass="entr" presetSubtype="5" fill="hold" grpId="0" nodeType="afterEffect">
                                  <p:stCondLst>
                                    <p:cond delay="1000"/>
                                  </p:stCondLst>
                                  <p:childTnLst>
                                    <p:set>
                                      <p:cBhvr>
                                        <p:cTn id="15" dur="1" fill="hold">
                                          <p:stCondLst>
                                            <p:cond delay="0"/>
                                          </p:stCondLst>
                                        </p:cTn>
                                        <p:tgtEl>
                                          <p:spTgt spid="14">
                                            <p:txEl>
                                              <p:pRg st="2" end="2"/>
                                            </p:txEl>
                                          </p:spTgt>
                                        </p:tgtEl>
                                        <p:attrNameLst>
                                          <p:attrName>style.visibility</p:attrName>
                                        </p:attrNameLst>
                                      </p:cBhvr>
                                      <p:to>
                                        <p:strVal val="visible"/>
                                      </p:to>
                                    </p:set>
                                    <p:animEffect transition="in" filter="randombar(vertical)">
                                      <p:cBhvr>
                                        <p:cTn id="16" dur="750"/>
                                        <p:tgtEl>
                                          <p:spTgt spid="14">
                                            <p:txEl>
                                              <p:pRg st="2" end="2"/>
                                            </p:txEl>
                                          </p:spTgt>
                                        </p:tgtEl>
                                      </p:cBhvr>
                                    </p:animEffect>
                                  </p:childTnLst>
                                </p:cTn>
                              </p:par>
                            </p:childTnLst>
                          </p:cTn>
                        </p:par>
                        <p:par>
                          <p:cTn id="17" fill="hold">
                            <p:stCondLst>
                              <p:cond delay="2500"/>
                            </p:stCondLst>
                            <p:childTnLst>
                              <p:par>
                                <p:cTn id="18" presetID="14" presetClass="entr" presetSubtype="5" fill="hold" grpId="0" nodeType="afterEffect">
                                  <p:stCondLst>
                                    <p:cond delay="1000"/>
                                  </p:stCondLst>
                                  <p:childTnLst>
                                    <p:set>
                                      <p:cBhvr>
                                        <p:cTn id="19" dur="1" fill="hold">
                                          <p:stCondLst>
                                            <p:cond delay="0"/>
                                          </p:stCondLst>
                                        </p:cTn>
                                        <p:tgtEl>
                                          <p:spTgt spid="14">
                                            <p:txEl>
                                              <p:pRg st="3" end="3"/>
                                            </p:txEl>
                                          </p:spTgt>
                                        </p:tgtEl>
                                        <p:attrNameLst>
                                          <p:attrName>style.visibility</p:attrName>
                                        </p:attrNameLst>
                                      </p:cBhvr>
                                      <p:to>
                                        <p:strVal val="visible"/>
                                      </p:to>
                                    </p:set>
                                    <p:animEffect transition="in" filter="randombar(vertical)">
                                      <p:cBhvr>
                                        <p:cTn id="20" dur="750"/>
                                        <p:tgtEl>
                                          <p:spTgt spid="14">
                                            <p:txEl>
                                              <p:pRg st="3" end="3"/>
                                            </p:txEl>
                                          </p:spTgt>
                                        </p:tgtEl>
                                      </p:cBhvr>
                                    </p:animEffect>
                                  </p:childTnLst>
                                </p:cTn>
                              </p:par>
                            </p:childTnLst>
                          </p:cTn>
                        </p:par>
                        <p:par>
                          <p:cTn id="21" fill="hold">
                            <p:stCondLst>
                              <p:cond delay="4250"/>
                            </p:stCondLst>
                            <p:childTnLst>
                              <p:par>
                                <p:cTn id="22" presetID="14" presetClass="entr" presetSubtype="5" fill="hold" grpId="0" nodeType="afterEffect">
                                  <p:stCondLst>
                                    <p:cond delay="1000"/>
                                  </p:stCondLst>
                                  <p:childTnLst>
                                    <p:set>
                                      <p:cBhvr>
                                        <p:cTn id="23" dur="1" fill="hold">
                                          <p:stCondLst>
                                            <p:cond delay="0"/>
                                          </p:stCondLst>
                                        </p:cTn>
                                        <p:tgtEl>
                                          <p:spTgt spid="14">
                                            <p:txEl>
                                              <p:pRg st="4" end="4"/>
                                            </p:txEl>
                                          </p:spTgt>
                                        </p:tgtEl>
                                        <p:attrNameLst>
                                          <p:attrName>style.visibility</p:attrName>
                                        </p:attrNameLst>
                                      </p:cBhvr>
                                      <p:to>
                                        <p:strVal val="visible"/>
                                      </p:to>
                                    </p:set>
                                    <p:animEffect transition="in" filter="randombar(vertical)">
                                      <p:cBhvr>
                                        <p:cTn id="24" dur="75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228600"/>
            <a:ext cx="10360501" cy="1828800"/>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God’s Arrangement</a:t>
            </a:r>
            <a:br>
              <a:rPr lang="en-US" sz="6000" b="1" dirty="0">
                <a:effectLst>
                  <a:outerShdw blurRad="38100" dist="38100" dir="2700000" algn="tl">
                    <a:srgbClr val="000000">
                      <a:alpha val="43137"/>
                    </a:srgbClr>
                  </a:outerShdw>
                </a:effectLst>
                <a:latin typeface="Candara" panose="020E0502030303020204" pitchFamily="34" charset="0"/>
              </a:rPr>
            </a:br>
            <a:r>
              <a:rPr lang="en-US" sz="5400" i="1" cap="none" dirty="0">
                <a:effectLst>
                  <a:outerShdw blurRad="38100" dist="38100" dir="2700000" algn="tl">
                    <a:srgbClr val="000000">
                      <a:alpha val="43137"/>
                    </a:srgbClr>
                  </a:outerShdw>
                </a:effectLst>
                <a:latin typeface="Candara" panose="020E0502030303020204" pitchFamily="34" charset="0"/>
              </a:rPr>
              <a:t>Genesis 2:18-25</a:t>
            </a:r>
            <a:endParaRPr lang="en-US" sz="5400"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531812" y="2286000"/>
            <a:ext cx="11277601" cy="3810000"/>
          </a:xfrm>
        </p:spPr>
        <p:txBody>
          <a:bodyPr>
            <a:norm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Intimate Companionship</a:t>
            </a:r>
            <a:r>
              <a:rPr lang="en-US" sz="4400" dirty="0">
                <a:effectLst>
                  <a:outerShdw blurRad="38100" dist="38100" dir="2700000" algn="tl">
                    <a:srgbClr val="000000">
                      <a:alpha val="43137"/>
                    </a:srgbClr>
                  </a:outerShdw>
                </a:effectLst>
                <a:latin typeface="Candara" panose="020E0502030303020204" pitchFamily="34" charset="0"/>
              </a:rPr>
              <a:t>, </a:t>
            </a:r>
            <a:r>
              <a:rPr lang="en-US" sz="4400" i="1" dirty="0">
                <a:effectLst>
                  <a:outerShdw blurRad="38100" dist="38100" dir="2700000" algn="tl">
                    <a:srgbClr val="000000">
                      <a:alpha val="43137"/>
                    </a:srgbClr>
                  </a:outerShdw>
                </a:effectLst>
                <a:latin typeface="Candara" panose="020E0502030303020204" pitchFamily="34" charset="0"/>
              </a:rPr>
              <a:t>2:18-24a</a:t>
            </a:r>
            <a:endParaRPr lang="en-US" sz="4400" b="1" i="1" dirty="0">
              <a:effectLst>
                <a:outerShdw blurRad="38100" dist="38100" dir="2700000" algn="tl">
                  <a:srgbClr val="000000">
                    <a:alpha val="43137"/>
                  </a:srgbClr>
                </a:outerShdw>
              </a:effectLst>
              <a:latin typeface="Candara" panose="020E0502030303020204" pitchFamily="34" charset="0"/>
            </a:endParaRP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Loneliness is replaced with a true, faithful companionship for life</a:t>
            </a:r>
          </a:p>
          <a:p>
            <a:pPr lvl="1">
              <a:lnSpc>
                <a:spcPct val="100000"/>
              </a:lnSpc>
              <a:spcBef>
                <a:spcPts val="1200"/>
              </a:spcBef>
            </a:pPr>
            <a:r>
              <a:rPr lang="en-US" sz="4200" i="1" dirty="0">
                <a:effectLst>
                  <a:outerShdw blurRad="38100" dist="38100" dir="2700000" algn="tl">
                    <a:srgbClr val="000000">
                      <a:alpha val="43137"/>
                    </a:srgbClr>
                  </a:outerShdw>
                </a:effectLst>
                <a:latin typeface="Candara" panose="020E0502030303020204" pitchFamily="34" charset="0"/>
              </a:rPr>
              <a:t>Leave (2:24): </a:t>
            </a:r>
            <a:r>
              <a:rPr lang="en-US" sz="4200" dirty="0">
                <a:effectLst>
                  <a:outerShdw blurRad="38100" dist="38100" dir="2700000" algn="tl">
                    <a:srgbClr val="000000">
                      <a:alpha val="43137"/>
                    </a:srgbClr>
                  </a:outerShdw>
                </a:effectLst>
                <a:latin typeface="Candara" panose="020E0502030303020204" pitchFamily="34" charset="0"/>
              </a:rPr>
              <a:t>“to loosen, i.e. relinquish, permit”</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Priority and precedence of your spouse</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20</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5491614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000"/>
                                        <p:tgtEl>
                                          <p:spTgt spid="3">
                                            <p:txEl>
                                              <p:pRg st="2" end="2"/>
                                            </p:txEl>
                                          </p:spTgt>
                                        </p:tgtEl>
                                      </p:cBhvr>
                                    </p:animEffect>
                                  </p:childTnLst>
                                </p:cTn>
                              </p:par>
                            </p:childTnLst>
                          </p:cTn>
                        </p:par>
                        <p:par>
                          <p:cTn id="17" fill="hold">
                            <p:stCondLst>
                              <p:cond delay="1000"/>
                            </p:stCondLst>
                            <p:childTnLst>
                              <p:par>
                                <p:cTn id="18" presetID="14" presetClass="entr" presetSubtype="5" fill="hold" nodeType="afterEffect">
                                  <p:stCondLst>
                                    <p:cond delay="100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vertical)">
                                      <p:cBhvr>
                                        <p:cTn id="2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228600"/>
            <a:ext cx="10360501" cy="1828800"/>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God’s Arrangement</a:t>
            </a:r>
            <a:br>
              <a:rPr lang="en-US" sz="6000" b="1" dirty="0">
                <a:effectLst>
                  <a:outerShdw blurRad="38100" dist="38100" dir="2700000" algn="tl">
                    <a:srgbClr val="000000">
                      <a:alpha val="43137"/>
                    </a:srgbClr>
                  </a:outerShdw>
                </a:effectLst>
                <a:latin typeface="Candara" panose="020E0502030303020204" pitchFamily="34" charset="0"/>
              </a:rPr>
            </a:br>
            <a:r>
              <a:rPr lang="en-US" sz="5400" i="1" cap="none" dirty="0">
                <a:effectLst>
                  <a:outerShdw blurRad="38100" dist="38100" dir="2700000" algn="tl">
                    <a:srgbClr val="000000">
                      <a:alpha val="43137"/>
                    </a:srgbClr>
                  </a:outerShdw>
                </a:effectLst>
                <a:latin typeface="Candara" panose="020E0502030303020204" pitchFamily="34" charset="0"/>
              </a:rPr>
              <a:t>Genesis 2:18-25</a:t>
            </a:r>
            <a:endParaRPr lang="en-US" sz="5400"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760413" y="2286000"/>
            <a:ext cx="11049000" cy="3886200"/>
          </a:xfrm>
        </p:spPr>
        <p:txBody>
          <a:bodyPr>
            <a:norm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Intense Commitment</a:t>
            </a:r>
            <a:r>
              <a:rPr lang="en-US" sz="4400" dirty="0">
                <a:effectLst>
                  <a:outerShdw blurRad="38100" dist="38100" dir="2700000" algn="tl">
                    <a:srgbClr val="000000">
                      <a:alpha val="43137"/>
                    </a:srgbClr>
                  </a:outerShdw>
                </a:effectLst>
                <a:latin typeface="Candara" panose="020E0502030303020204" pitchFamily="34" charset="0"/>
              </a:rPr>
              <a:t>, </a:t>
            </a:r>
            <a:r>
              <a:rPr lang="en-US" sz="4400" i="1" dirty="0">
                <a:effectLst>
                  <a:outerShdw blurRad="38100" dist="38100" dir="2700000" algn="tl">
                    <a:srgbClr val="000000">
                      <a:alpha val="43137"/>
                    </a:srgbClr>
                  </a:outerShdw>
                </a:effectLst>
                <a:latin typeface="Candara" panose="020E0502030303020204" pitchFamily="34" charset="0"/>
              </a:rPr>
              <a:t>2:23-24</a:t>
            </a:r>
            <a:endParaRPr lang="en-US" sz="4400" b="1" i="1" dirty="0">
              <a:effectLst>
                <a:outerShdw blurRad="38100" dist="38100" dir="2700000" algn="tl">
                  <a:srgbClr val="000000">
                    <a:alpha val="43137"/>
                  </a:srgbClr>
                </a:outerShdw>
              </a:effectLst>
              <a:latin typeface="Candara" panose="020E0502030303020204" pitchFamily="34" charset="0"/>
            </a:endParaRPr>
          </a:p>
          <a:p>
            <a:pPr lvl="1">
              <a:lnSpc>
                <a:spcPct val="100000"/>
              </a:lnSpc>
              <a:spcBef>
                <a:spcPts val="1200"/>
              </a:spcBef>
            </a:pPr>
            <a:r>
              <a:rPr lang="en-US" sz="4000" dirty="0">
                <a:effectLst>
                  <a:outerShdw blurRad="38100" dist="38100" dir="2700000" algn="tl">
                    <a:srgbClr val="000000">
                      <a:alpha val="43137"/>
                    </a:srgbClr>
                  </a:outerShdw>
                </a:effectLst>
                <a:latin typeface="Candara" panose="020E0502030303020204" pitchFamily="34" charset="0"/>
              </a:rPr>
              <a:t>Bone of bone, flesh of flesh, </a:t>
            </a:r>
            <a:r>
              <a:rPr lang="en-US" sz="4000" i="1" dirty="0">
                <a:effectLst>
                  <a:outerShdw blurRad="38100" dist="38100" dir="2700000" algn="tl">
                    <a:srgbClr val="000000">
                      <a:alpha val="43137"/>
                    </a:srgbClr>
                  </a:outerShdw>
                </a:effectLst>
                <a:latin typeface="Candara" panose="020E0502030303020204" pitchFamily="34" charset="0"/>
              </a:rPr>
              <a:t>Ephesians 5:28-29</a:t>
            </a:r>
          </a:p>
          <a:p>
            <a:pPr lvl="1">
              <a:lnSpc>
                <a:spcPct val="100000"/>
              </a:lnSpc>
              <a:spcBef>
                <a:spcPts val="1200"/>
              </a:spcBef>
            </a:pPr>
            <a:r>
              <a:rPr lang="en-US" sz="4000" i="1" dirty="0">
                <a:effectLst>
                  <a:outerShdw blurRad="38100" dist="38100" dir="2700000" algn="tl">
                    <a:srgbClr val="000000">
                      <a:alpha val="43137"/>
                    </a:srgbClr>
                  </a:outerShdw>
                </a:effectLst>
                <a:latin typeface="Candara" panose="020E0502030303020204" pitchFamily="34" charset="0"/>
              </a:rPr>
              <a:t>Cleave (2:24): </a:t>
            </a:r>
            <a:r>
              <a:rPr lang="en-US" sz="4000" dirty="0">
                <a:effectLst>
                  <a:outerShdw blurRad="38100" dist="38100" dir="2700000" algn="tl">
                    <a:srgbClr val="000000">
                      <a:alpha val="43137"/>
                    </a:srgbClr>
                  </a:outerShdw>
                </a:effectLst>
                <a:latin typeface="Candara" panose="020E0502030303020204" pitchFamily="34" charset="0"/>
              </a:rPr>
              <a:t>Cling, join to, adhere (glue), </a:t>
            </a:r>
            <a:r>
              <a:rPr lang="en-US" sz="4000" i="1" dirty="0">
                <a:effectLst>
                  <a:outerShdw blurRad="38100" dist="38100" dir="2700000" algn="tl">
                    <a:srgbClr val="000000">
                      <a:alpha val="43137"/>
                    </a:srgbClr>
                  </a:outerShdw>
                </a:effectLst>
                <a:latin typeface="Candara" panose="020E0502030303020204" pitchFamily="34" charset="0"/>
              </a:rPr>
              <a:t>Deuteronomy 10:20</a:t>
            </a:r>
          </a:p>
          <a:p>
            <a:pPr lvl="1">
              <a:lnSpc>
                <a:spcPct val="100000"/>
              </a:lnSpc>
              <a:spcBef>
                <a:spcPts val="1200"/>
              </a:spcBef>
            </a:pPr>
            <a:r>
              <a:rPr lang="en-US" sz="4000" dirty="0">
                <a:effectLst>
                  <a:outerShdw blurRad="38100" dist="38100" dir="2700000" algn="tl">
                    <a:srgbClr val="000000">
                      <a:alpha val="43137"/>
                    </a:srgbClr>
                  </a:outerShdw>
                </a:effectLst>
                <a:latin typeface="Candara" panose="020E0502030303020204" pitchFamily="34" charset="0"/>
              </a:rPr>
              <a:t>Protection, security, strength, </a:t>
            </a:r>
            <a:r>
              <a:rPr lang="en-US" sz="4000" i="1" dirty="0">
                <a:effectLst>
                  <a:outerShdw blurRad="38100" dist="38100" dir="2700000" algn="tl">
                    <a:srgbClr val="000000">
                      <a:alpha val="43137"/>
                    </a:srgbClr>
                  </a:outerShdw>
                </a:effectLst>
                <a:latin typeface="Candara" panose="020E0502030303020204" pitchFamily="34" charset="0"/>
              </a:rPr>
              <a:t>Ecclesiastes 4:9-12</a:t>
            </a:r>
            <a:endParaRPr lang="en-US" sz="4000" dirty="0">
              <a:effectLst>
                <a:outerShdw blurRad="38100" dist="38100" dir="2700000" algn="tl">
                  <a:srgbClr val="000000">
                    <a:alpha val="43137"/>
                  </a:srgbClr>
                </a:outerShdw>
              </a:effectLst>
              <a:latin typeface="Candara" panose="020E0502030303020204" pitchFamily="34" charset="0"/>
            </a:endParaRP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21</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1370219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par>
                          <p:cTn id="8" fill="hold">
                            <p:stCondLst>
                              <p:cond delay="1000"/>
                            </p:stCondLst>
                            <p:childTnLst>
                              <p:par>
                                <p:cTn id="9" presetID="14" presetClass="entr" presetSubtype="5"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vertical)">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vertical)">
                                      <p:cBhvr>
                                        <p:cTn id="2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228600"/>
            <a:ext cx="10360501" cy="1828800"/>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God’s Arrangement</a:t>
            </a:r>
            <a:br>
              <a:rPr lang="en-US" sz="6000" b="1" dirty="0">
                <a:effectLst>
                  <a:outerShdw blurRad="38100" dist="38100" dir="2700000" algn="tl">
                    <a:srgbClr val="000000">
                      <a:alpha val="43137"/>
                    </a:srgbClr>
                  </a:outerShdw>
                </a:effectLst>
                <a:latin typeface="Candara" panose="020E0502030303020204" pitchFamily="34" charset="0"/>
              </a:rPr>
            </a:br>
            <a:r>
              <a:rPr lang="en-US" sz="5400" i="1" cap="none" dirty="0">
                <a:effectLst>
                  <a:outerShdw blurRad="38100" dist="38100" dir="2700000" algn="tl">
                    <a:srgbClr val="000000">
                      <a:alpha val="43137"/>
                    </a:srgbClr>
                  </a:outerShdw>
                </a:effectLst>
                <a:latin typeface="Candara" panose="020E0502030303020204" pitchFamily="34" charset="0"/>
              </a:rPr>
              <a:t>Genesis 2:18-25</a:t>
            </a:r>
            <a:endParaRPr lang="en-US" sz="5400"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531812" y="2286000"/>
            <a:ext cx="11277601" cy="4038600"/>
          </a:xfrm>
        </p:spPr>
        <p:txBody>
          <a:bodyPr>
            <a:noAutofit/>
          </a:bodyPr>
          <a:lstStyle/>
          <a:p>
            <a:pPr>
              <a:lnSpc>
                <a:spcPct val="100000"/>
              </a:lnSpc>
              <a:spcBef>
                <a:spcPts val="1200"/>
              </a:spcBef>
            </a:pPr>
            <a:r>
              <a:rPr lang="en-US" sz="4400" b="1" dirty="0">
                <a:effectLst>
                  <a:outerShdw blurRad="38100" dist="38100" dir="2700000" algn="tl">
                    <a:srgbClr val="000000">
                      <a:alpha val="43137"/>
                    </a:srgbClr>
                  </a:outerShdw>
                </a:effectLst>
                <a:latin typeface="Candara" panose="020E0502030303020204" pitchFamily="34" charset="0"/>
              </a:rPr>
              <a:t>Intentional Communication</a:t>
            </a:r>
            <a:r>
              <a:rPr lang="en-US" sz="4400" dirty="0">
                <a:effectLst>
                  <a:outerShdw blurRad="38100" dist="38100" dir="2700000" algn="tl">
                    <a:srgbClr val="000000">
                      <a:alpha val="43137"/>
                    </a:srgbClr>
                  </a:outerShdw>
                </a:effectLst>
                <a:latin typeface="Candara" panose="020E0502030303020204" pitchFamily="34" charset="0"/>
              </a:rPr>
              <a:t>, </a:t>
            </a:r>
            <a:r>
              <a:rPr lang="en-US" sz="4400" i="1" dirty="0">
                <a:effectLst>
                  <a:outerShdw blurRad="38100" dist="38100" dir="2700000" algn="tl">
                    <a:srgbClr val="000000">
                      <a:alpha val="43137"/>
                    </a:srgbClr>
                  </a:outerShdw>
                </a:effectLst>
                <a:latin typeface="Candara" panose="020E0502030303020204" pitchFamily="34" charset="0"/>
              </a:rPr>
              <a:t>2:24-25</a:t>
            </a:r>
            <a:endParaRPr lang="en-US" sz="4400" b="1" i="1" dirty="0">
              <a:effectLst>
                <a:outerShdw blurRad="38100" dist="38100" dir="2700000" algn="tl">
                  <a:srgbClr val="000000">
                    <a:alpha val="43137"/>
                  </a:srgbClr>
                </a:outerShdw>
              </a:effectLst>
              <a:latin typeface="Candara" panose="020E0502030303020204" pitchFamily="34" charset="0"/>
            </a:endParaRP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Communicate inside your bedroom, </a:t>
            </a:r>
            <a:br>
              <a:rPr lang="en-US" sz="4200" dirty="0">
                <a:effectLst>
                  <a:outerShdw blurRad="38100" dist="38100" dir="2700000" algn="tl">
                    <a:srgbClr val="000000">
                      <a:alpha val="43137"/>
                    </a:srgbClr>
                  </a:outerShdw>
                </a:effectLst>
                <a:latin typeface="Candara" panose="020E0502030303020204" pitchFamily="34" charset="0"/>
              </a:rPr>
            </a:br>
            <a:r>
              <a:rPr lang="en-US" sz="4200" i="1" dirty="0">
                <a:effectLst>
                  <a:outerShdw blurRad="38100" dist="38100" dir="2700000" algn="tl">
                    <a:srgbClr val="000000">
                      <a:alpha val="43137"/>
                    </a:srgbClr>
                  </a:outerShdw>
                </a:effectLst>
                <a:latin typeface="Candara" panose="020E0502030303020204" pitchFamily="34" charset="0"/>
              </a:rPr>
              <a:t>1 Corinthians 7:2-5; Proverbs 5:15-20; 1 Peter 3:7</a:t>
            </a:r>
          </a:p>
          <a:p>
            <a:pPr lvl="1">
              <a:lnSpc>
                <a:spcPct val="100000"/>
              </a:lnSpc>
              <a:spcBef>
                <a:spcPts val="1200"/>
              </a:spcBef>
            </a:pPr>
            <a:r>
              <a:rPr lang="en-US" sz="4200" dirty="0">
                <a:effectLst>
                  <a:outerShdw blurRad="38100" dist="38100" dir="2700000" algn="tl">
                    <a:srgbClr val="000000">
                      <a:alpha val="43137"/>
                    </a:srgbClr>
                  </a:outerShdw>
                </a:effectLst>
                <a:latin typeface="Candara" panose="020E0502030303020204" pitchFamily="34" charset="0"/>
              </a:rPr>
              <a:t>Communicate outside your bedroom, </a:t>
            </a:r>
            <a:r>
              <a:rPr lang="en-US" sz="4200" i="1" dirty="0">
                <a:effectLst>
                  <a:outerShdw blurRad="38100" dist="38100" dir="2700000" algn="tl">
                    <a:srgbClr val="000000">
                      <a:alpha val="43137"/>
                    </a:srgbClr>
                  </a:outerShdw>
                </a:effectLst>
                <a:latin typeface="Candara" panose="020E0502030303020204" pitchFamily="34" charset="0"/>
              </a:rPr>
              <a:t>Genesis 2:25; James 1:19-20; 3:9-14 (Col. 4:6; Jas. 3:5)</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22</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9957315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vertical)">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914163" y="228599"/>
            <a:ext cx="10360501" cy="1219201"/>
          </a:xfrm>
        </p:spPr>
        <p:txBody>
          <a:bodyPr>
            <a:noAutofit/>
          </a:bodyPr>
          <a:lstStyle/>
          <a:p>
            <a:r>
              <a:rPr lang="en-US" sz="6000" b="1" dirty="0">
                <a:effectLst>
                  <a:outerShdw blurRad="38100" dist="38100" dir="2700000" algn="tl">
                    <a:srgbClr val="000000">
                      <a:alpha val="43137"/>
                    </a:srgbClr>
                  </a:outerShdw>
                </a:effectLst>
                <a:latin typeface="Candara" panose="020E0502030303020204" pitchFamily="34" charset="0"/>
              </a:rPr>
              <a:t>Marriage Under Attack</a:t>
            </a:r>
          </a:p>
        </p:txBody>
      </p:sp>
      <p:sp>
        <p:nvSpPr>
          <p:cNvPr id="14" name="Content Placeholder 13"/>
          <p:cNvSpPr>
            <a:spLocks noGrp="1"/>
          </p:cNvSpPr>
          <p:nvPr>
            <p:ph idx="1"/>
          </p:nvPr>
        </p:nvSpPr>
        <p:spPr>
          <a:xfrm>
            <a:off x="914163" y="1676400"/>
            <a:ext cx="10895249" cy="4698999"/>
          </a:xfrm>
        </p:spPr>
        <p:txBody>
          <a:bodyPr>
            <a:normAutofit/>
          </a:bodyPr>
          <a:lstStyle/>
          <a:p>
            <a:pPr lvl="0"/>
            <a:r>
              <a:rPr lang="en-US" sz="4800" dirty="0">
                <a:effectLst>
                  <a:outerShdw blurRad="38100" dist="38100" dir="2700000" algn="tl">
                    <a:srgbClr val="000000">
                      <a:alpha val="43137"/>
                    </a:srgbClr>
                  </a:outerShdw>
                </a:effectLst>
                <a:latin typeface="Candara" panose="020E0502030303020204" pitchFamily="34" charset="0"/>
              </a:rPr>
              <a:t>Forces of evil are working to destroy your marriage</a:t>
            </a:r>
          </a:p>
          <a:p>
            <a:pPr lvl="0"/>
            <a:r>
              <a:rPr lang="en-US" sz="4800" dirty="0">
                <a:effectLst>
                  <a:outerShdw blurRad="38100" dist="38100" dir="2700000" algn="tl">
                    <a:srgbClr val="000000">
                      <a:alpha val="43137"/>
                    </a:srgbClr>
                  </a:outerShdw>
                </a:effectLst>
                <a:latin typeface="Candara" panose="020E0502030303020204" pitchFamily="34" charset="0"/>
              </a:rPr>
              <a:t>Forces of good are still at work to strengthen your marriage</a:t>
            </a:r>
          </a:p>
          <a:p>
            <a:pPr lvl="0"/>
            <a:r>
              <a:rPr lang="en-US" sz="4800" dirty="0">
                <a:effectLst>
                  <a:outerShdw blurRad="38100" dist="38100" dir="2700000" algn="tl">
                    <a:srgbClr val="000000">
                      <a:alpha val="43137"/>
                    </a:srgbClr>
                  </a:outerShdw>
                </a:effectLst>
                <a:latin typeface="Candara" panose="020E0502030303020204" pitchFamily="34" charset="0"/>
              </a:rPr>
              <a:t>Abhor the evil and cling to the good, </a:t>
            </a:r>
            <a:r>
              <a:rPr lang="en-US" sz="4800" i="1" dirty="0">
                <a:effectLst>
                  <a:outerShdw blurRad="38100" dist="38100" dir="2700000" algn="tl">
                    <a:srgbClr val="000000">
                      <a:alpha val="43137"/>
                    </a:srgbClr>
                  </a:outerShdw>
                </a:effectLst>
                <a:latin typeface="Candara" panose="020E0502030303020204" pitchFamily="34" charset="0"/>
              </a:rPr>
              <a:t>Romans 12:9</a:t>
            </a:r>
          </a:p>
        </p:txBody>
      </p:sp>
      <p:pic>
        <p:nvPicPr>
          <p:cNvPr id="4" name="Picture 3" descr="A close up of a logo&#10;&#10;Description generated with high confidence">
            <a:extLst>
              <a:ext uri="{FF2B5EF4-FFF2-40B4-BE49-F238E27FC236}">
                <a16:creationId xmlns:a16="http://schemas.microsoft.com/office/drawing/2014/main" id="{8189B73F-B13E-42CB-B47E-7BEF0F33AC8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 name="Slide Number Placeholder 1">
            <a:extLst>
              <a:ext uri="{FF2B5EF4-FFF2-40B4-BE49-F238E27FC236}">
                <a16:creationId xmlns:a16="http://schemas.microsoft.com/office/drawing/2014/main" id="{7D779C85-6CFC-4F3E-BDD5-1EAC7E9296D7}"/>
              </a:ext>
            </a:extLst>
          </p:cNvPr>
          <p:cNvSpPr>
            <a:spLocks noGrp="1"/>
          </p:cNvSpPr>
          <p:nvPr>
            <p:ph type="sldNum" sz="quarter" idx="12"/>
          </p:nvPr>
        </p:nvSpPr>
        <p:spPr>
          <a:xfrm>
            <a:off x="11199812" y="6513190"/>
            <a:ext cx="832903" cy="195072"/>
          </a:xfrm>
        </p:spPr>
        <p:txBody>
          <a:bodyPr/>
          <a:lstStyle/>
          <a:p>
            <a:fld id="{E5FD5434-F838-4DD4-A17B-1CB1A1850DF4}" type="slidenum">
              <a:rPr lang="en-US" sz="1400" smtClean="0">
                <a:latin typeface="Candara" panose="020E0502030303020204" pitchFamily="34" charset="0"/>
              </a:rPr>
              <a:t>23</a:t>
            </a:fld>
            <a:endParaRPr lang="en-US" sz="1400">
              <a:latin typeface="Candara" panose="020E0502030303020204" pitchFamily="34" charset="0"/>
            </a:endParaRPr>
          </a:p>
        </p:txBody>
      </p:sp>
    </p:spTree>
    <p:extLst>
      <p:ext uri="{BB962C8B-B14F-4D97-AF65-F5344CB8AC3E}">
        <p14:creationId xmlns:p14="http://schemas.microsoft.com/office/powerpoint/2010/main" val="9383983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50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randombar(vertical)">
                                      <p:cBhvr>
                                        <p:cTn id="7" dur="750"/>
                                        <p:tgtEl>
                                          <p:spTgt spid="14">
                                            <p:txEl>
                                              <p:pRg st="0" end="0"/>
                                            </p:txEl>
                                          </p:spTgt>
                                        </p:tgtEl>
                                      </p:cBhvr>
                                    </p:animEffect>
                                  </p:childTnLst>
                                </p:cTn>
                              </p:par>
                            </p:childTnLst>
                          </p:cTn>
                        </p:par>
                        <p:par>
                          <p:cTn id="8" fill="hold">
                            <p:stCondLst>
                              <p:cond delay="1250"/>
                            </p:stCondLst>
                            <p:childTnLst>
                              <p:par>
                                <p:cTn id="9" presetID="14" presetClass="entr" presetSubtype="5" fill="hold" grpId="0" nodeType="afterEffect">
                                  <p:stCondLst>
                                    <p:cond delay="1000"/>
                                  </p:stCondLst>
                                  <p:childTnLst>
                                    <p:set>
                                      <p:cBhvr>
                                        <p:cTn id="10" dur="1" fill="hold">
                                          <p:stCondLst>
                                            <p:cond delay="0"/>
                                          </p:stCondLst>
                                        </p:cTn>
                                        <p:tgtEl>
                                          <p:spTgt spid="14">
                                            <p:txEl>
                                              <p:pRg st="1" end="1"/>
                                            </p:txEl>
                                          </p:spTgt>
                                        </p:tgtEl>
                                        <p:attrNameLst>
                                          <p:attrName>style.visibility</p:attrName>
                                        </p:attrNameLst>
                                      </p:cBhvr>
                                      <p:to>
                                        <p:strVal val="visible"/>
                                      </p:to>
                                    </p:set>
                                    <p:animEffect transition="in" filter="randombar(vertical)">
                                      <p:cBhvr>
                                        <p:cTn id="11" dur="750"/>
                                        <p:tgtEl>
                                          <p:spTgt spid="14">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5" fill="hold" grpId="0" nodeType="clickEffect">
                                  <p:stCondLst>
                                    <p:cond delay="500"/>
                                  </p:stCondLst>
                                  <p:childTnLst>
                                    <p:set>
                                      <p:cBhvr>
                                        <p:cTn id="15" dur="1" fill="hold">
                                          <p:stCondLst>
                                            <p:cond delay="0"/>
                                          </p:stCondLst>
                                        </p:cTn>
                                        <p:tgtEl>
                                          <p:spTgt spid="14">
                                            <p:txEl>
                                              <p:pRg st="2" end="2"/>
                                            </p:txEl>
                                          </p:spTgt>
                                        </p:tgtEl>
                                        <p:attrNameLst>
                                          <p:attrName>style.visibility</p:attrName>
                                        </p:attrNameLst>
                                      </p:cBhvr>
                                      <p:to>
                                        <p:strVal val="visible"/>
                                      </p:to>
                                    </p:set>
                                    <p:animEffect transition="in" filter="randombar(vertical)">
                                      <p:cBhvr>
                                        <p:cTn id="16" dur="75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F4401-6867-4980-A18B-437B811895F2}"/>
              </a:ext>
            </a:extLst>
          </p:cNvPr>
          <p:cNvSpPr>
            <a:spLocks noGrp="1"/>
          </p:cNvSpPr>
          <p:nvPr>
            <p:ph type="title"/>
          </p:nvPr>
        </p:nvSpPr>
        <p:spPr>
          <a:xfrm>
            <a:off x="7821162" y="762000"/>
            <a:ext cx="4216849" cy="1295400"/>
          </a:xfrm>
        </p:spPr>
        <p:txBody>
          <a:bodyPr>
            <a:normAutofit/>
          </a:bodyPr>
          <a:lstStyle/>
          <a:p>
            <a:pPr algn="ctr"/>
            <a:r>
              <a:rPr lang="en-US" sz="6600" b="1" dirty="0">
                <a:effectLst>
                  <a:outerShdw blurRad="38100" dist="38100" dir="2700000" algn="tl">
                    <a:srgbClr val="000000">
                      <a:alpha val="43137"/>
                    </a:srgbClr>
                  </a:outerShdw>
                </a:effectLst>
                <a:latin typeface="Candara" panose="020E0502030303020204" pitchFamily="34" charset="0"/>
              </a:rPr>
              <a:t>Feminism</a:t>
            </a:r>
            <a:endParaRPr lang="en-US" sz="6600" dirty="0"/>
          </a:p>
        </p:txBody>
      </p:sp>
      <p:pic>
        <p:nvPicPr>
          <p:cNvPr id="7" name="Picture Placeholder 6">
            <a:extLst>
              <a:ext uri="{FF2B5EF4-FFF2-40B4-BE49-F238E27FC236}">
                <a16:creationId xmlns:a16="http://schemas.microsoft.com/office/drawing/2014/main" id="{00953A92-86A4-42FA-B8AC-29BE1B7E4E01}"/>
              </a:ext>
            </a:extLst>
          </p:cNvPr>
          <p:cNvPicPr>
            <a:picLocks noGrp="1" noChangeAspect="1"/>
          </p:cNvPicPr>
          <p:nvPr>
            <p:ph type="pic" idx="1"/>
          </p:nvPr>
        </p:nvPicPr>
        <p:blipFill>
          <a:blip r:embed="rId2" cstate="screen">
            <a:extLst>
              <a:ext uri="{28A0092B-C50C-407E-A947-70E740481C1C}">
                <a14:useLocalDpi xmlns:a14="http://schemas.microsoft.com/office/drawing/2010/main"/>
              </a:ext>
            </a:extLst>
          </a:blip>
          <a:srcRect l="4793" r="4793"/>
          <a:stretch>
            <a:fillRect/>
          </a:stretch>
        </p:blipFill>
        <p:spPr>
          <a:xfrm>
            <a:off x="1644194" y="1488074"/>
            <a:ext cx="4329632" cy="3831058"/>
          </a:xfrm>
        </p:spPr>
      </p:pic>
      <p:sp>
        <p:nvSpPr>
          <p:cNvPr id="4" name="Text Placeholder 3">
            <a:extLst>
              <a:ext uri="{FF2B5EF4-FFF2-40B4-BE49-F238E27FC236}">
                <a16:creationId xmlns:a16="http://schemas.microsoft.com/office/drawing/2014/main" id="{6B15D402-950D-473F-96A4-48DCC7904FBA}"/>
              </a:ext>
            </a:extLst>
          </p:cNvPr>
          <p:cNvSpPr>
            <a:spLocks noGrp="1"/>
          </p:cNvSpPr>
          <p:nvPr>
            <p:ph type="body" sz="half" idx="2"/>
          </p:nvPr>
        </p:nvSpPr>
        <p:spPr>
          <a:xfrm>
            <a:off x="7821163" y="2286000"/>
            <a:ext cx="3961368" cy="3200400"/>
          </a:xfrm>
        </p:spPr>
        <p:txBody>
          <a:bodyPr>
            <a:normAutofit/>
          </a:bodyPr>
          <a:lstStyle/>
          <a:p>
            <a:pPr algn="ctr"/>
            <a:r>
              <a:rPr lang="en-US" sz="5400" i="1" dirty="0">
                <a:effectLst>
                  <a:outerShdw blurRad="38100" dist="38100" dir="2700000" algn="tl">
                    <a:srgbClr val="000000">
                      <a:alpha val="43137"/>
                    </a:srgbClr>
                  </a:outerShdw>
                </a:effectLst>
                <a:latin typeface="Candara" panose="020E0502030303020204" pitchFamily="34" charset="0"/>
              </a:rPr>
              <a:t>Calculated to weaken and destroy your marriage</a:t>
            </a:r>
          </a:p>
        </p:txBody>
      </p:sp>
      <p:sp>
        <p:nvSpPr>
          <p:cNvPr id="5" name="Slide Number Placeholder 4">
            <a:extLst>
              <a:ext uri="{FF2B5EF4-FFF2-40B4-BE49-F238E27FC236}">
                <a16:creationId xmlns:a16="http://schemas.microsoft.com/office/drawing/2014/main" id="{6CF30773-8191-4055-BC3C-93A57EAE1F3F}"/>
              </a:ext>
            </a:extLst>
          </p:cNvPr>
          <p:cNvSpPr>
            <a:spLocks noGrp="1"/>
          </p:cNvSpPr>
          <p:nvPr>
            <p:ph type="sldNum" sz="quarter" idx="12"/>
          </p:nvPr>
        </p:nvSpPr>
        <p:spPr>
          <a:xfrm>
            <a:off x="11177500" y="6535928"/>
            <a:ext cx="832903" cy="195072"/>
          </a:xfrm>
        </p:spPr>
        <p:txBody>
          <a:bodyPr/>
          <a:lstStyle/>
          <a:p>
            <a:fld id="{E5FD5434-F838-4DD4-A17B-1CB1A1850DF4}" type="slidenum">
              <a:rPr lang="en-US" sz="1400" smtClean="0">
                <a:latin typeface="Candara" panose="020E0502030303020204" pitchFamily="34" charset="0"/>
              </a:rPr>
              <a:pPr/>
              <a:t>3</a:t>
            </a:fld>
            <a:endParaRPr lang="en-US" sz="1400">
              <a:latin typeface="Candara" panose="020E0502030303020204" pitchFamily="34" charset="0"/>
            </a:endParaRPr>
          </a:p>
        </p:txBody>
      </p:sp>
      <p:pic>
        <p:nvPicPr>
          <p:cNvPr id="8" name="Picture 7" descr="A close up of a logo&#10;&#10;Description generated with high confidence">
            <a:extLst>
              <a:ext uri="{FF2B5EF4-FFF2-40B4-BE49-F238E27FC236}">
                <a16:creationId xmlns:a16="http://schemas.microsoft.com/office/drawing/2014/main" id="{A97EC306-D8E4-44D8-9AEC-E8A3BD46FB3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0509051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What is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676400"/>
            <a:ext cx="10895249" cy="4876799"/>
          </a:xfrm>
        </p:spPr>
        <p:txBody>
          <a:bodyPr>
            <a:normAutofit/>
          </a:bodyPr>
          <a:lstStyle/>
          <a:p>
            <a:pPr>
              <a:lnSpc>
                <a:spcPct val="100000"/>
              </a:lnSpc>
              <a:spcBef>
                <a:spcPts val="600"/>
              </a:spcBef>
            </a:pPr>
            <a:r>
              <a:rPr lang="en-US" sz="4400" dirty="0">
                <a:effectLst>
                  <a:outerShdw blurRad="38100" dist="38100" dir="2700000" algn="tl">
                    <a:srgbClr val="000000">
                      <a:alpha val="43137"/>
                    </a:srgbClr>
                  </a:outerShdw>
                </a:effectLst>
                <a:latin typeface="Candara" panose="020E0502030303020204" pitchFamily="34" charset="0"/>
              </a:rPr>
              <a:t>Suffrage, equal rights and opportunities</a:t>
            </a:r>
          </a:p>
          <a:p>
            <a:pPr>
              <a:lnSpc>
                <a:spcPct val="100000"/>
              </a:lnSpc>
              <a:spcBef>
                <a:spcPts val="600"/>
              </a:spcBef>
            </a:pPr>
            <a:r>
              <a:rPr lang="en-US" sz="4400" dirty="0">
                <a:effectLst>
                  <a:outerShdw blurRad="38100" dist="38100" dir="2700000" algn="tl">
                    <a:srgbClr val="000000">
                      <a:alpha val="43137"/>
                    </a:srgbClr>
                  </a:outerShdw>
                </a:effectLst>
                <a:latin typeface="Candara" panose="020E0502030303020204" pitchFamily="34" charset="0"/>
              </a:rPr>
              <a:t>Core belief of feminism:</a:t>
            </a:r>
          </a:p>
          <a:p>
            <a:pPr lvl="1">
              <a:lnSpc>
                <a:spcPct val="100000"/>
              </a:lnSpc>
              <a:spcBef>
                <a:spcPts val="600"/>
              </a:spcBef>
            </a:pPr>
            <a:r>
              <a:rPr lang="en-US" sz="4000" u="sng" dirty="0">
                <a:effectLst>
                  <a:outerShdw blurRad="38100" dist="38100" dir="2700000" algn="tl">
                    <a:srgbClr val="000000">
                      <a:alpha val="43137"/>
                    </a:srgbClr>
                  </a:outerShdw>
                </a:effectLst>
                <a:latin typeface="Candara" panose="020E0502030303020204" pitchFamily="34" charset="0"/>
              </a:rPr>
              <a:t>Sexism exists</a:t>
            </a:r>
            <a:r>
              <a:rPr lang="en-US" sz="4000" dirty="0">
                <a:effectLst>
                  <a:outerShdw blurRad="38100" dist="38100" dir="2700000" algn="tl">
                    <a:srgbClr val="000000">
                      <a:alpha val="43137"/>
                    </a:srgbClr>
                  </a:outerShdw>
                </a:effectLst>
                <a:latin typeface="Candara" panose="020E0502030303020204" pitchFamily="34" charset="0"/>
              </a:rPr>
              <a:t>: Misogyny </a:t>
            </a:r>
            <a:r>
              <a:rPr lang="en-US" sz="4000">
                <a:effectLst>
                  <a:outerShdw blurRad="38100" dist="38100" dir="2700000" algn="tl">
                    <a:srgbClr val="000000">
                      <a:alpha val="43137"/>
                    </a:srgbClr>
                  </a:outerShdw>
                </a:effectLst>
                <a:latin typeface="Candara" panose="020E0502030303020204" pitchFamily="34" charset="0"/>
              </a:rPr>
              <a:t>is enduring, </a:t>
            </a:r>
            <a:r>
              <a:rPr lang="en-US" sz="4000" dirty="0">
                <a:effectLst>
                  <a:outerShdw blurRad="38100" dist="38100" dir="2700000" algn="tl">
                    <a:srgbClr val="000000">
                      <a:alpha val="43137"/>
                    </a:srgbClr>
                  </a:outerShdw>
                </a:effectLst>
                <a:latin typeface="Candara" panose="020E0502030303020204" pitchFamily="34" charset="0"/>
              </a:rPr>
              <a:t>pervasive, systemic, cultural, and ingrained</a:t>
            </a:r>
          </a:p>
          <a:p>
            <a:pPr lvl="1">
              <a:lnSpc>
                <a:spcPct val="100000"/>
              </a:lnSpc>
              <a:spcBef>
                <a:spcPts val="600"/>
              </a:spcBef>
            </a:pPr>
            <a:r>
              <a:rPr lang="en-US" sz="4000" dirty="0">
                <a:effectLst>
                  <a:outerShdw blurRad="38100" dist="38100" dir="2700000" algn="tl">
                    <a:srgbClr val="000000">
                      <a:alpha val="43137"/>
                    </a:srgbClr>
                  </a:outerShdw>
                </a:effectLst>
                <a:latin typeface="Candara" panose="020E0502030303020204" pitchFamily="34" charset="0"/>
              </a:rPr>
              <a:t>Activism is aimed at ending sexism, patriarchy, and misogyny.</a:t>
            </a:r>
          </a:p>
          <a:p>
            <a:pPr marL="274320" lvl="1" indent="0" algn="r">
              <a:lnSpc>
                <a:spcPct val="100000"/>
              </a:lnSpc>
              <a:spcBef>
                <a:spcPts val="600"/>
              </a:spcBef>
              <a:buNone/>
            </a:pPr>
            <a:r>
              <a:rPr lang="en-US" sz="2800" dirty="0">
                <a:effectLst>
                  <a:outerShdw blurRad="38100" dist="38100" dir="2700000" algn="tl">
                    <a:srgbClr val="000000">
                      <a:alpha val="43137"/>
                    </a:srgbClr>
                  </a:outerShdw>
                </a:effectLst>
                <a:latin typeface="Candara" panose="020E0502030303020204" pitchFamily="34" charset="0"/>
              </a:rPr>
              <a:t>-“The Definition of Feminism: What Does Feminism Mean?”</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4</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2815343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1000"/>
                                        <p:tgtEl>
                                          <p:spTgt spid="3">
                                            <p:txEl>
                                              <p:pRg st="1" end="1"/>
                                            </p:txEl>
                                          </p:spTgt>
                                        </p:tgtEl>
                                      </p:cBhvr>
                                    </p:animEffect>
                                  </p:childTnLst>
                                </p:cTn>
                              </p:par>
                            </p:childTnLst>
                          </p:cTn>
                        </p:par>
                        <p:par>
                          <p:cTn id="13" fill="hold">
                            <p:stCondLst>
                              <p:cond delay="1000"/>
                            </p:stCondLst>
                            <p:childTnLst>
                              <p:par>
                                <p:cTn id="14" presetID="14" presetClass="entr" presetSubtype="5"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randombar(vertical)">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5"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vertical)">
                                      <p:cBhvr>
                                        <p:cTn id="21" dur="1000"/>
                                        <p:tgtEl>
                                          <p:spTgt spid="3">
                                            <p:txEl>
                                              <p:pRg st="3" end="3"/>
                                            </p:txEl>
                                          </p:spTgt>
                                        </p:tgtEl>
                                      </p:cBhvr>
                                    </p:animEffect>
                                  </p:childTnLst>
                                </p:cTn>
                              </p:par>
                              <p:par>
                                <p:cTn id="22" presetID="14" presetClass="entr" presetSubtype="5"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randombar(vertical)">
                                      <p:cBhvr>
                                        <p:cTn id="2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Radical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760412" y="1823717"/>
            <a:ext cx="10819049" cy="4043683"/>
          </a:xfrm>
        </p:spPr>
        <p:txBody>
          <a:bodyPr>
            <a:normAutofit/>
          </a:bodyPr>
          <a:lstStyle/>
          <a:p>
            <a:pPr>
              <a:lnSpc>
                <a:spcPct val="100000"/>
              </a:lnSpc>
              <a:spcBef>
                <a:spcPts val="1200"/>
              </a:spcBef>
            </a:pPr>
            <a:r>
              <a:rPr lang="en-US" sz="4400" dirty="0">
                <a:effectLst>
                  <a:outerShdw blurRad="38100" dist="38100" dir="2700000" algn="tl">
                    <a:srgbClr val="000000">
                      <a:alpha val="43137"/>
                    </a:srgbClr>
                  </a:outerShdw>
                </a:effectLst>
                <a:latin typeface="Candara" panose="020E0502030303020204" pitchFamily="34" charset="0"/>
              </a:rPr>
              <a:t>Motherhood is a penalty </a:t>
            </a:r>
            <a:r>
              <a:rPr lang="en-US" sz="3600" dirty="0">
                <a:effectLst>
                  <a:outerShdw blurRad="38100" dist="38100" dir="2700000" algn="tl">
                    <a:srgbClr val="000000">
                      <a:alpha val="43137"/>
                    </a:srgbClr>
                  </a:outerShdw>
                </a:effectLst>
                <a:latin typeface="Candara" panose="020E0502030303020204" pitchFamily="34" charset="0"/>
              </a:rPr>
              <a:t>(Shulamith Firestone)</a:t>
            </a:r>
          </a:p>
          <a:p>
            <a:pPr>
              <a:lnSpc>
                <a:spcPct val="100000"/>
              </a:lnSpc>
              <a:spcBef>
                <a:spcPts val="1200"/>
              </a:spcBef>
            </a:pPr>
            <a:r>
              <a:rPr lang="en-US" sz="4400" dirty="0">
                <a:effectLst>
                  <a:outerShdw blurRad="38100" dist="38100" dir="2700000" algn="tl">
                    <a:srgbClr val="000000">
                      <a:alpha val="43137"/>
                    </a:srgbClr>
                  </a:outerShdw>
                </a:effectLst>
                <a:latin typeface="Candara" panose="020E0502030303020204" pitchFamily="34" charset="0"/>
              </a:rPr>
              <a:t>In her book, “The Dialectic of Sex: The Case for Feminist Revolution” (1970), Firestone argued the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traditional family structure </a:t>
            </a:r>
            <a:r>
              <a:rPr lang="en-US" sz="4400" dirty="0">
                <a:effectLst>
                  <a:outerShdw blurRad="38100" dist="38100" dir="2700000" algn="tl">
                    <a:srgbClr val="000000">
                      <a:alpha val="43137"/>
                    </a:srgbClr>
                  </a:outerShdw>
                </a:effectLst>
                <a:latin typeface="Candara" panose="020E0502030303020204" pitchFamily="34" charset="0"/>
              </a:rPr>
              <a:t>is at the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core of women’s oppression</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5</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53287700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vertical)">
                                      <p:cBhvr>
                                        <p:cTn id="12" dur="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Radical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“Unless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revolution</a:t>
            </a:r>
            <a:r>
              <a:rPr lang="en-US" sz="4400" dirty="0">
                <a:effectLst>
                  <a:outerShdw blurRad="38100" dist="38100" dir="2700000" algn="tl">
                    <a:srgbClr val="000000">
                      <a:alpha val="43137"/>
                    </a:srgbClr>
                  </a:outerShdw>
                </a:effectLst>
                <a:latin typeface="Candara" panose="020E0502030303020204" pitchFamily="34" charset="0"/>
              </a:rPr>
              <a:t> uproots the basic social organization, the</a:t>
            </a:r>
            <a:r>
              <a:rPr lang="en-US" sz="4400" b="1" dirty="0">
                <a:solidFill>
                  <a:srgbClr val="FFFF00"/>
                </a:solidFill>
                <a:effectLst>
                  <a:outerShdw blurRad="38100" dist="38100" dir="2700000" algn="tl">
                    <a:srgbClr val="000000">
                      <a:alpha val="43137"/>
                    </a:srgbClr>
                  </a:outerShdw>
                </a:effectLst>
                <a:latin typeface="Candara" panose="020E0502030303020204" pitchFamily="34" charset="0"/>
              </a:rPr>
              <a:t> biological family</a:t>
            </a:r>
            <a:r>
              <a:rPr lang="en-US" sz="4400" dirty="0">
                <a:effectLst>
                  <a:outerShdw blurRad="38100" dist="38100" dir="2700000" algn="tl">
                    <a:srgbClr val="000000">
                      <a:alpha val="43137"/>
                    </a:srgbClr>
                  </a:outerShdw>
                </a:effectLst>
                <a:latin typeface="Candara" panose="020E0502030303020204" pitchFamily="34" charset="0"/>
              </a:rPr>
              <a:t>—the vinculum through which the psychology of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power</a:t>
            </a:r>
            <a:r>
              <a:rPr lang="en-US" sz="4400" dirty="0">
                <a:effectLst>
                  <a:outerShdw blurRad="38100" dist="38100" dir="2700000" algn="tl">
                    <a:srgbClr val="000000">
                      <a:alpha val="43137"/>
                    </a:srgbClr>
                  </a:outerShdw>
                </a:effectLst>
                <a:latin typeface="Candara" panose="020E0502030303020204" pitchFamily="34" charset="0"/>
              </a:rPr>
              <a:t> can always be smuggled—the tapeworm of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exploitation</a:t>
            </a:r>
            <a:r>
              <a:rPr lang="en-US" sz="4400" dirty="0">
                <a:effectLst>
                  <a:outerShdw blurRad="38100" dist="38100" dir="2700000" algn="tl">
                    <a:srgbClr val="000000">
                      <a:alpha val="43137"/>
                    </a:srgbClr>
                  </a:outerShdw>
                </a:effectLst>
                <a:latin typeface="Candara" panose="020E0502030303020204" pitchFamily="34" charset="0"/>
              </a:rPr>
              <a:t> will never be annihilated,” Firestone wrote. </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6</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199482584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Radical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905000"/>
            <a:ext cx="10438049" cy="46481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a:t>
            </a:r>
            <a:r>
              <a:rPr lang="en-US" sz="4400" dirty="0">
                <a:latin typeface="Candara" panose="020E0502030303020204" pitchFamily="34" charset="0"/>
              </a:rPr>
              <a:t>She elaborated, with characteristic bluntness: “Pregnancy is barbaric” …and childhood is “a supervised nightmare.”</a:t>
            </a:r>
          </a:p>
          <a:p>
            <a:pPr marL="0" indent="0" algn="r">
              <a:lnSpc>
                <a:spcPct val="100000"/>
              </a:lnSpc>
              <a:spcBef>
                <a:spcPts val="600"/>
              </a:spcBef>
              <a:buNone/>
            </a:pPr>
            <a:endParaRPr lang="en-US" sz="1200" dirty="0">
              <a:latin typeface="Candara" panose="020E0502030303020204" pitchFamily="34" charset="0"/>
            </a:endParaRPr>
          </a:p>
          <a:p>
            <a:pPr marL="0" indent="0" algn="r">
              <a:lnSpc>
                <a:spcPct val="100000"/>
              </a:lnSpc>
              <a:spcBef>
                <a:spcPts val="600"/>
              </a:spcBef>
              <a:buNone/>
            </a:pPr>
            <a:r>
              <a:rPr lang="en-US" sz="3600" dirty="0">
                <a:latin typeface="Candara" panose="020E0502030303020204" pitchFamily="34" charset="0"/>
              </a:rPr>
              <a:t>-“Death of a Revolutionary,” Susan Faludi, </a:t>
            </a:r>
            <a:br>
              <a:rPr lang="en-US" sz="3600" dirty="0">
                <a:latin typeface="Candara" panose="020E0502030303020204" pitchFamily="34" charset="0"/>
              </a:rPr>
            </a:br>
            <a:r>
              <a:rPr lang="en-US" sz="3600" i="1" dirty="0">
                <a:latin typeface="Candara" panose="020E0502030303020204" pitchFamily="34" charset="0"/>
              </a:rPr>
              <a:t>The New Yorker, </a:t>
            </a:r>
            <a:r>
              <a:rPr lang="en-US" sz="3600" dirty="0">
                <a:latin typeface="Candara" panose="020E0502030303020204" pitchFamily="34" charset="0"/>
              </a:rPr>
              <a:t>April 15, 2013</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7</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63560449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“Feminism is an interdisciplinary approach to issues of equality and equity based on gender, gender expression, gender identity, sex, and sexuality as understood through social theories and political activism. </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8</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24864632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vertical)">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C9EDB-8CD0-415B-A3D9-16FC9BB0390D}"/>
              </a:ext>
            </a:extLst>
          </p:cNvPr>
          <p:cNvSpPr>
            <a:spLocks noGrp="1"/>
          </p:cNvSpPr>
          <p:nvPr>
            <p:ph type="title"/>
          </p:nvPr>
        </p:nvSpPr>
        <p:spPr>
          <a:xfrm>
            <a:off x="914163" y="482600"/>
            <a:ext cx="10360501" cy="1041402"/>
          </a:xfrm>
        </p:spPr>
        <p:txBody>
          <a:bodyPr>
            <a:normAutofit/>
          </a:bodyPr>
          <a:lstStyle/>
          <a:p>
            <a:r>
              <a:rPr lang="en-US" sz="6000" b="1" dirty="0">
                <a:effectLst>
                  <a:outerShdw blurRad="38100" dist="38100" dir="2700000" algn="tl">
                    <a:srgbClr val="000000">
                      <a:alpha val="43137"/>
                    </a:srgbClr>
                  </a:outerShdw>
                </a:effectLst>
                <a:latin typeface="Candara" panose="020E0502030303020204" pitchFamily="34" charset="0"/>
              </a:rPr>
              <a:t>Modern FEMINISM</a:t>
            </a:r>
          </a:p>
        </p:txBody>
      </p:sp>
      <p:sp>
        <p:nvSpPr>
          <p:cNvPr id="3" name="Content Placeholder 2">
            <a:extLst>
              <a:ext uri="{FF2B5EF4-FFF2-40B4-BE49-F238E27FC236}">
                <a16:creationId xmlns:a16="http://schemas.microsoft.com/office/drawing/2014/main" id="{A3F4A3D8-7560-478B-82D2-9481F7BCDBD7}"/>
              </a:ext>
            </a:extLst>
          </p:cNvPr>
          <p:cNvSpPr>
            <a:spLocks noGrp="1"/>
          </p:cNvSpPr>
          <p:nvPr>
            <p:ph idx="1"/>
          </p:nvPr>
        </p:nvSpPr>
        <p:spPr>
          <a:xfrm>
            <a:off x="914163" y="1828800"/>
            <a:ext cx="10666649" cy="4724399"/>
          </a:xfrm>
        </p:spPr>
        <p:txBody>
          <a:bodyPr>
            <a:normAutofit/>
          </a:bodyPr>
          <a:lstStyle/>
          <a:p>
            <a:pPr marL="0" indent="0">
              <a:lnSpc>
                <a:spcPct val="100000"/>
              </a:lnSpc>
              <a:spcBef>
                <a:spcPts val="600"/>
              </a:spcBef>
              <a:buNone/>
            </a:pPr>
            <a:r>
              <a:rPr lang="en-US" sz="4400" dirty="0">
                <a:effectLst>
                  <a:outerShdw blurRad="38100" dist="38100" dir="2700000" algn="tl">
                    <a:srgbClr val="000000">
                      <a:alpha val="43137"/>
                    </a:srgbClr>
                  </a:outerShdw>
                </a:effectLst>
                <a:latin typeface="Candara" panose="020E0502030303020204" pitchFamily="34" charset="0"/>
              </a:rPr>
              <a:t>“Historically, feminism has evolved from the critical examination of inequality between the sexes to a more </a:t>
            </a:r>
            <a:r>
              <a:rPr lang="en-US" sz="4400" dirty="0">
                <a:solidFill>
                  <a:srgbClr val="FFFF00"/>
                </a:solidFill>
                <a:effectLst>
                  <a:outerShdw blurRad="38100" dist="38100" dir="2700000" algn="tl">
                    <a:srgbClr val="000000">
                      <a:alpha val="43137"/>
                    </a:srgbClr>
                  </a:outerShdw>
                </a:effectLst>
                <a:latin typeface="Candara" panose="020E0502030303020204" pitchFamily="34" charset="0"/>
              </a:rPr>
              <a:t>nuanced focus </a:t>
            </a:r>
            <a:r>
              <a:rPr lang="en-US" sz="4400" dirty="0">
                <a:effectLst>
                  <a:outerShdw blurRad="38100" dist="38100" dir="2700000" algn="tl">
                    <a:srgbClr val="000000">
                      <a:alpha val="43137"/>
                    </a:srgbClr>
                  </a:outerShdw>
                </a:effectLst>
                <a:latin typeface="Candara" panose="020E0502030303020204" pitchFamily="34" charset="0"/>
              </a:rPr>
              <a:t>on the social and performative constructions of gender and sexuality. </a:t>
            </a:r>
          </a:p>
        </p:txBody>
      </p:sp>
      <p:sp>
        <p:nvSpPr>
          <p:cNvPr id="4" name="Slide Number Placeholder 3">
            <a:extLst>
              <a:ext uri="{FF2B5EF4-FFF2-40B4-BE49-F238E27FC236}">
                <a16:creationId xmlns:a16="http://schemas.microsoft.com/office/drawing/2014/main" id="{48130EB7-666E-4E86-AA50-3659E1B073EB}"/>
              </a:ext>
            </a:extLst>
          </p:cNvPr>
          <p:cNvSpPr>
            <a:spLocks noGrp="1"/>
          </p:cNvSpPr>
          <p:nvPr>
            <p:ph type="sldNum" sz="quarter" idx="12"/>
          </p:nvPr>
        </p:nvSpPr>
        <p:spPr>
          <a:xfrm>
            <a:off x="11273076" y="6553200"/>
            <a:ext cx="832903" cy="195072"/>
          </a:xfrm>
        </p:spPr>
        <p:txBody>
          <a:bodyPr/>
          <a:lstStyle/>
          <a:p>
            <a:fld id="{E5FD5434-F838-4DD4-A17B-1CB1A1850DF4}" type="slidenum">
              <a:rPr lang="en-US" sz="1400" smtClean="0">
                <a:latin typeface="Candara" panose="020E0502030303020204" pitchFamily="34" charset="0"/>
              </a:rPr>
              <a:t>9</a:t>
            </a:fld>
            <a:endParaRPr lang="en-US" sz="1400" dirty="0">
              <a:latin typeface="Candara" panose="020E0502030303020204" pitchFamily="34" charset="0"/>
            </a:endParaRPr>
          </a:p>
        </p:txBody>
      </p:sp>
      <p:pic>
        <p:nvPicPr>
          <p:cNvPr id="5" name="Picture 4" descr="A close up of a logo&#10;&#10;Description generated with high confidence">
            <a:extLst>
              <a:ext uri="{FF2B5EF4-FFF2-40B4-BE49-F238E27FC236}">
                <a16:creationId xmlns:a16="http://schemas.microsoft.com/office/drawing/2014/main" id="{0F5FFD62-3C7B-4FBC-A1AC-AD02EE1C628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39245414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Crimson landscape design 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ln w="19050">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TF03460512.potx" id="{FAD57A1D-FD3F-410E-BC16-DC0572F34EA3}" vid="{8B1535A0-4296-40FA-BB7E-C6BB75A63359}"/>
    </a:ext>
  </a:extLst>
</a:theme>
</file>

<file path=ppt/theme/theme2.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Crimson landscape design slides</Template>
  <TotalTime>180</TotalTime>
  <Words>814</Words>
  <Application>Microsoft Office PowerPoint</Application>
  <PresentationFormat>Custom</PresentationFormat>
  <Paragraphs>109</Paragraphs>
  <Slides>23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Cambria</vt:lpstr>
      <vt:lpstr>Candara</vt:lpstr>
      <vt:lpstr>Century Gothic</vt:lpstr>
      <vt:lpstr>Crimson landscape design template</vt:lpstr>
      <vt:lpstr>Will You Destroy or Strengthen Your Marriage?</vt:lpstr>
      <vt:lpstr>Marriage Under Attack</vt:lpstr>
      <vt:lpstr>Feminism</vt:lpstr>
      <vt:lpstr>What is Feminism?</vt:lpstr>
      <vt:lpstr>Radical feminism</vt:lpstr>
      <vt:lpstr>Radical feminism</vt:lpstr>
      <vt:lpstr>Radical feminism</vt:lpstr>
      <vt:lpstr>Modern FEMINISM</vt:lpstr>
      <vt:lpstr>Modern FEMINISM</vt:lpstr>
      <vt:lpstr>Modern FEMINISM</vt:lpstr>
      <vt:lpstr>Modern FEMINISM</vt:lpstr>
      <vt:lpstr>Modern FEMINISM</vt:lpstr>
      <vt:lpstr>Modern FEMINISM</vt:lpstr>
      <vt:lpstr>Built on Believing a lie</vt:lpstr>
      <vt:lpstr>Feminism: Progression of  evil Influences on Marriage</vt:lpstr>
      <vt:lpstr>Feminism: Progression of  evil Influences on Marriage</vt:lpstr>
      <vt:lpstr>Feminism: Progression of  evil Influences on Marriage</vt:lpstr>
      <vt:lpstr>Feminism: Progression of  evil Influences on Marriage</vt:lpstr>
      <vt:lpstr>GOD-GIVEN MARRIAGE</vt:lpstr>
      <vt:lpstr>God’s Arrangement Genesis 2:18-25</vt:lpstr>
      <vt:lpstr>God’s Arrangement Genesis 2:18-25</vt:lpstr>
      <vt:lpstr>God’s Arrangement Genesis 2:18-25</vt:lpstr>
      <vt:lpstr>Marriage Under Attack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 You Destroy or Strengthen Your Marriage?</dc:title>
  <dc:creator>Joe R Price</dc:creator>
  <cp:lastModifiedBy>Joe R Price</cp:lastModifiedBy>
  <cp:revision>56</cp:revision>
  <dcterms:created xsi:type="dcterms:W3CDTF">2018-04-07T16:22:49Z</dcterms:created>
  <dcterms:modified xsi:type="dcterms:W3CDTF">2018-04-08T23:45:43Z</dcterms:modified>
</cp:coreProperties>
</file>