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2"/>
  </p:notesMasterIdLst>
  <p:sldIdLst>
    <p:sldId id="265" r:id="rId2"/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3DC5D6C-520B-45FF-B2C1-4693D0B62D66}">
          <p14:sldIdLst>
            <p14:sldId id="265"/>
            <p14:sldId id="257"/>
            <p14:sldId id="256"/>
          </p14:sldIdLst>
        </p14:section>
        <p14:section name="Body" id="{68EF2FDE-B4EE-463F-A065-082765816EFA}">
          <p14:sldIdLst>
            <p14:sldId id="258"/>
            <p14:sldId id="259"/>
            <p14:sldId id="260"/>
            <p14:sldId id="261"/>
            <p14:sldId id="262"/>
            <p14:sldId id="263"/>
          </p14:sldIdLst>
        </p14:section>
        <p14:section name="Conclusion" id="{8493AB2B-B111-4105-8812-DFA61916DDBD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1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B8A13-C11F-4EDC-AF44-DCC1CA4683C3}" type="datetimeFigureOut">
              <a:rPr lang="en-US" smtClean="0"/>
              <a:t>5/27/2018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472C13-4FD6-4AB9-B847-E981F68ED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84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39B8A-EE85-4083-B4C2-5ECE486ACE98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BEF1-FFA4-4AA3-B347-418241AF9309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1C8-EC24-4AE9-9B37-4AA8D2780907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6C48-8E4C-4672-889D-121385B0BCB6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33AD4-3C5C-4397-AA50-2F16BC5126B6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E8E1-CAAB-4704-AF7E-73EDCE51574C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97EAC-4283-4161-BA11-EF5DBFCD9F4B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30568-AED1-4ED0-A8A1-5A82C7887B09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23CAD-7F85-403F-9A65-B1055DB75B72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B144A-8705-4E43-9E76-A67416FD1949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64594964-73FC-421B-B39A-DAC61405119A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70FC749-33CD-424B-A280-5114815CF11D}" type="datetime1">
              <a:rPr lang="en-US" smtClean="0"/>
              <a:t>5/27/2018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A sunset in the background&#10;&#10;Description generated with high confidence">
            <a:extLst>
              <a:ext uri="{FF2B5EF4-FFF2-40B4-BE49-F238E27FC236}">
                <a16:creationId xmlns:a16="http://schemas.microsoft.com/office/drawing/2014/main" id="{EB22219F-192E-47EC-997D-87FA365BFB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5006" b="1999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12579443-F914-426D-A028-FF9DFBC6C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75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84FCD5C-7443-4EBD-B37B-EAB86BF09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920" y="804334"/>
            <a:ext cx="10550161" cy="510226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E9B40-C467-4CDE-8CC1-38533731D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968883"/>
            <a:ext cx="10222992" cy="4773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indoor&#10;&#10;Description generated with very high confidence">
            <a:extLst>
              <a:ext uri="{FF2B5EF4-FFF2-40B4-BE49-F238E27FC236}">
                <a16:creationId xmlns:a16="http://schemas.microsoft.com/office/drawing/2014/main" id="{BA3E2D51-47DF-4C07-BD5A-1015C554F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83511" y="2335261"/>
            <a:ext cx="3288182" cy="21784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AB2EFF5-EBEF-4C3A-84F5-D6E45E19A655}"/>
              </a:ext>
            </a:extLst>
          </p:cNvPr>
          <p:cNvSpPr/>
          <p:nvPr/>
        </p:nvSpPr>
        <p:spPr>
          <a:xfrm>
            <a:off x="1135626" y="1247197"/>
            <a:ext cx="7182464" cy="42165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US" sz="4800" b="1" dirty="0">
                <a:ln/>
                <a:solidFill>
                  <a:schemeClr val="accent3"/>
                </a:solidFill>
              </a:rPr>
              <a:t>God forgives sinners who repent and obey, </a:t>
            </a:r>
            <a:r>
              <a:rPr lang="en-US" sz="4800" b="1" i="1" dirty="0">
                <a:ln/>
                <a:solidFill>
                  <a:schemeClr val="accent3"/>
                </a:solidFill>
              </a:rPr>
              <a:t>Acts 2:37-38 (Heb. 10:17)</a:t>
            </a:r>
          </a:p>
          <a:p>
            <a:endParaRPr lang="en-US" sz="2800" b="1" i="1" cap="none" spc="0" dirty="0">
              <a:ln/>
              <a:solidFill>
                <a:schemeClr val="accent3"/>
              </a:solidFill>
              <a:effectLst/>
            </a:endParaRPr>
          </a:p>
          <a:p>
            <a:r>
              <a:rPr lang="en-US" sz="4800" b="1" dirty="0">
                <a:ln/>
                <a:solidFill>
                  <a:schemeClr val="accent3"/>
                </a:solidFill>
              </a:rPr>
              <a:t>Deal with your sin in God’s way, </a:t>
            </a:r>
            <a:r>
              <a:rPr lang="en-US" sz="4800" b="1" i="1" dirty="0">
                <a:ln/>
                <a:solidFill>
                  <a:schemeClr val="accent3"/>
                </a:solidFill>
              </a:rPr>
              <a:t>Hebrews 3:13</a:t>
            </a:r>
            <a:endParaRPr lang="en-US" sz="4800" b="1" i="1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9" name="Picture 8" descr="A close up of a logo&#10;&#10;Description generated with high confidence">
            <a:extLst>
              <a:ext uri="{FF2B5EF4-FFF2-40B4-BE49-F238E27FC236}">
                <a16:creationId xmlns:a16="http://schemas.microsoft.com/office/drawing/2014/main" id="{3834969C-04A2-4EFE-B6C4-67743ED4C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6" y="621792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494D0-CB90-4AB2-9D49-50570DB7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577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84FCD5C-7443-4EBD-B37B-EAB86BF090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920" y="804334"/>
            <a:ext cx="10550161" cy="510226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E9B40-C467-4CDE-8CC1-38533731D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968883"/>
            <a:ext cx="10222992" cy="477316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picture containing indoor&#10;&#10;Description generated with very high confidence">
            <a:extLst>
              <a:ext uri="{FF2B5EF4-FFF2-40B4-BE49-F238E27FC236}">
                <a16:creationId xmlns:a16="http://schemas.microsoft.com/office/drawing/2014/main" id="{BA3E2D51-47DF-4C07-BD5A-1015C554F0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950" y="1602954"/>
            <a:ext cx="5512590" cy="365209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AB2EFF5-EBEF-4C3A-84F5-D6E45E19A655}"/>
              </a:ext>
            </a:extLst>
          </p:cNvPr>
          <p:cNvSpPr/>
          <p:nvPr/>
        </p:nvSpPr>
        <p:spPr>
          <a:xfrm>
            <a:off x="1748260" y="1223528"/>
            <a:ext cx="3809056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u="sng" dirty="0">
                <a:ln/>
                <a:solidFill>
                  <a:schemeClr val="accent3"/>
                </a:solidFill>
              </a:rPr>
              <a:t>SIN</a:t>
            </a:r>
          </a:p>
          <a:p>
            <a:pPr algn="ctr"/>
            <a:r>
              <a:rPr lang="en-US" sz="4800" b="1" i="1" dirty="0">
                <a:ln/>
                <a:solidFill>
                  <a:schemeClr val="accent3"/>
                </a:solidFill>
              </a:rPr>
              <a:t>“</a:t>
            </a:r>
            <a:r>
              <a:rPr lang="en-US" sz="4800" b="1" i="1" cap="none" spc="0" dirty="0">
                <a:ln/>
                <a:solidFill>
                  <a:schemeClr val="accent3"/>
                </a:solidFill>
                <a:effectLst/>
              </a:rPr>
              <a:t>A failing to</a:t>
            </a:r>
          </a:p>
          <a:p>
            <a:pPr algn="ctr"/>
            <a:r>
              <a:rPr lang="en-US" sz="4800" b="1" i="1" dirty="0">
                <a:ln/>
                <a:solidFill>
                  <a:schemeClr val="accent3"/>
                </a:solidFill>
              </a:rPr>
              <a:t>h</a:t>
            </a:r>
            <a:r>
              <a:rPr lang="en-US" sz="4800" b="1" i="1" cap="none" spc="0" dirty="0">
                <a:ln/>
                <a:solidFill>
                  <a:schemeClr val="accent3"/>
                </a:solidFill>
                <a:effectLst/>
              </a:rPr>
              <a:t>it the mark”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E14ED2-410E-4D8F-B43A-FA7130551FEC}"/>
              </a:ext>
            </a:extLst>
          </p:cNvPr>
          <p:cNvSpPr/>
          <p:nvPr/>
        </p:nvSpPr>
        <p:spPr>
          <a:xfrm>
            <a:off x="1412857" y="4000395"/>
            <a:ext cx="447986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i="1" cap="none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Romans 3:9-18</a:t>
            </a:r>
            <a:r>
              <a:rPr lang="en-US" sz="4000" b="1" i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; 23</a:t>
            </a:r>
          </a:p>
          <a:p>
            <a:pPr algn="ctr"/>
            <a:r>
              <a:rPr lang="en-US" sz="4000" b="1" i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Romans 6:23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494D0-CB90-4AB2-9D49-50570DB7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2</a:t>
            </a:fld>
            <a:endParaRPr lang="en-US" dirty="0"/>
          </a:p>
        </p:txBody>
      </p:sp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2892F1F7-891D-41C4-BFAB-3E8E38EDCF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6" y="621792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6791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01D5E-A5E1-4377-9287-8A7C42DE9B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48383"/>
            <a:ext cx="10972800" cy="2361234"/>
          </a:xfrm>
        </p:spPr>
        <p:txBody>
          <a:bodyPr>
            <a:noAutofit/>
          </a:bodyPr>
          <a:lstStyle/>
          <a:p>
            <a:r>
              <a:rPr lang="en-US" sz="7200" b="1" cap="none" dirty="0"/>
              <a:t>How do you choose to deal with your sin?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72EB9B79-90BE-4ECB-B76D-4E0AD6C7D4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DAA6DF-C8F3-419C-B872-8C2DE71EB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558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6366D-FA62-429A-A20D-874E0BDAD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Deny your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705EA-55C4-4F6F-B354-0A7ACD79C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5406" y="2662177"/>
            <a:ext cx="10515600" cy="3472405"/>
          </a:xfrm>
        </p:spPr>
        <p:txBody>
          <a:bodyPr>
            <a:noAutofit/>
          </a:bodyPr>
          <a:lstStyle/>
          <a:p>
            <a:r>
              <a:rPr lang="en-US" sz="4600" b="1" dirty="0"/>
              <a:t>Self-righteous deception</a:t>
            </a:r>
            <a:r>
              <a:rPr lang="en-US" sz="4600" dirty="0"/>
              <a:t>, </a:t>
            </a:r>
            <a:r>
              <a:rPr lang="en-US" sz="4600" i="1" dirty="0"/>
              <a:t>1 John 1:8</a:t>
            </a:r>
          </a:p>
          <a:p>
            <a:r>
              <a:rPr lang="en-US" sz="4600" b="1" dirty="0"/>
              <a:t>Makes God a liar</a:t>
            </a:r>
            <a:r>
              <a:rPr lang="en-US" sz="4600" dirty="0"/>
              <a:t>, </a:t>
            </a:r>
            <a:r>
              <a:rPr lang="en-US" sz="4600" i="1" dirty="0"/>
              <a:t>1 John 1:10</a:t>
            </a:r>
            <a:endParaRPr lang="en-US" sz="4600" b="1" i="1" dirty="0"/>
          </a:p>
          <a:p>
            <a:r>
              <a:rPr lang="en-US" sz="4600" b="1" dirty="0"/>
              <a:t>His word is not in us</a:t>
            </a:r>
            <a:r>
              <a:rPr lang="en-US" sz="4600" dirty="0"/>
              <a:t>, </a:t>
            </a:r>
            <a:r>
              <a:rPr lang="en-US" sz="4600" i="1" dirty="0"/>
              <a:t>1 John 1:10</a:t>
            </a:r>
            <a:endParaRPr lang="en-US" sz="4600" b="1" i="1" dirty="0"/>
          </a:p>
          <a:p>
            <a:r>
              <a:rPr lang="en-US" sz="4600" b="1" dirty="0"/>
              <a:t>Change definitions of sin</a:t>
            </a:r>
            <a:r>
              <a:rPr lang="en-US" sz="4600" dirty="0"/>
              <a:t>, </a:t>
            </a:r>
            <a:r>
              <a:rPr lang="en-US" sz="4600" i="1" dirty="0"/>
              <a:t>Isaiah 5:20</a:t>
            </a: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90AFB19E-1045-4E1B-976B-D86F25D43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F8463-59D7-4D7A-8A93-4BDC556C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54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6366D-FA62-429A-A20D-874E0BDAD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10478"/>
            <a:ext cx="7729728" cy="1188720"/>
          </a:xfrm>
        </p:spPr>
        <p:txBody>
          <a:bodyPr>
            <a:normAutofit/>
          </a:bodyPr>
          <a:lstStyle/>
          <a:p>
            <a:r>
              <a:rPr lang="en-US" sz="6000" dirty="0"/>
              <a:t>Indulge your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705EA-55C4-4F6F-B354-0A7ACD79C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2587" y="2861188"/>
            <a:ext cx="10397923" cy="321514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600" b="1" dirty="0"/>
              <a:t>Honor self and refuse to honor God</a:t>
            </a:r>
            <a:r>
              <a:rPr lang="en-US" sz="4600" dirty="0"/>
              <a:t>, </a:t>
            </a:r>
            <a:r>
              <a:rPr lang="en-US" sz="4600" i="1" dirty="0"/>
              <a:t>Romans 1:20-22</a:t>
            </a:r>
          </a:p>
          <a:p>
            <a:pPr>
              <a:spcBef>
                <a:spcPts val="1200"/>
              </a:spcBef>
            </a:pPr>
            <a:r>
              <a:rPr lang="en-US" sz="4600" b="1" dirty="0"/>
              <a:t>Sets mind on the flesh and befriends the world</a:t>
            </a:r>
            <a:r>
              <a:rPr lang="en-US" sz="4600" dirty="0"/>
              <a:t>, </a:t>
            </a:r>
            <a:r>
              <a:rPr lang="en-US" sz="4600" i="1" dirty="0"/>
              <a:t>Romans 8:5-8; James 4:1-4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F50DC7-4F11-421A-811D-B24D3651E2C3}"/>
              </a:ext>
            </a:extLst>
          </p:cNvPr>
          <p:cNvSpPr/>
          <p:nvPr/>
        </p:nvSpPr>
        <p:spPr>
          <a:xfrm>
            <a:off x="746228" y="175783"/>
            <a:ext cx="380104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i="1" cap="none" spc="0" dirty="0">
                <a:ln/>
                <a:solidFill>
                  <a:schemeClr val="accent3"/>
                </a:solidFill>
                <a:effectLst/>
              </a:rPr>
              <a:t>Romans 1:28-32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8B2D34DC-DAF6-4C95-95A7-221496257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C1C889B-6BA4-4C0A-A0C9-DBF8637F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212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6366D-FA62-429A-A20D-874E0BDAD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143867"/>
            <a:ext cx="7729728" cy="1188720"/>
          </a:xfrm>
        </p:spPr>
        <p:txBody>
          <a:bodyPr>
            <a:normAutofit/>
          </a:bodyPr>
          <a:lstStyle/>
          <a:p>
            <a:r>
              <a:rPr lang="en-US" sz="6000" dirty="0"/>
              <a:t>Excuse your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705EA-55C4-4F6F-B354-0A7ACD79C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527" y="2698955"/>
            <a:ext cx="10475088" cy="362564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4600" b="1" dirty="0"/>
              <a:t>Blame others</a:t>
            </a:r>
            <a:r>
              <a:rPr lang="en-US" sz="4600" dirty="0"/>
              <a:t>, </a:t>
            </a:r>
            <a:r>
              <a:rPr lang="en-US" sz="4600" i="1" dirty="0"/>
              <a:t>Genesis 3:11-13 (Jas. 1:14)</a:t>
            </a:r>
          </a:p>
          <a:p>
            <a:pPr>
              <a:spcBef>
                <a:spcPts val="1200"/>
              </a:spcBef>
            </a:pPr>
            <a:r>
              <a:rPr lang="en-US" sz="4600" b="1" dirty="0"/>
              <a:t>“Can’t help myself,” </a:t>
            </a:r>
            <a:r>
              <a:rPr lang="en-US" sz="4600" i="1" dirty="0"/>
              <a:t>Exodus 32:21-24</a:t>
            </a:r>
          </a:p>
          <a:p>
            <a:pPr>
              <a:spcBef>
                <a:spcPts val="1200"/>
              </a:spcBef>
            </a:pPr>
            <a:r>
              <a:rPr lang="en-US" sz="4600" b="1" dirty="0"/>
              <a:t>Good intentions</a:t>
            </a:r>
            <a:r>
              <a:rPr lang="en-US" sz="4600" dirty="0"/>
              <a:t>, </a:t>
            </a:r>
            <a:r>
              <a:rPr lang="en-US" sz="4600" i="1" dirty="0"/>
              <a:t>Matthew 7:21-23</a:t>
            </a:r>
          </a:p>
          <a:p>
            <a:pPr>
              <a:spcBef>
                <a:spcPts val="1200"/>
              </a:spcBef>
            </a:pPr>
            <a:r>
              <a:rPr lang="en-US" sz="4600" b="1" dirty="0"/>
              <a:t>Fear</a:t>
            </a:r>
            <a:r>
              <a:rPr lang="en-US" sz="4600" dirty="0"/>
              <a:t>, </a:t>
            </a:r>
            <a:r>
              <a:rPr lang="en-US" sz="4600" i="1" dirty="0"/>
              <a:t>1 Samuel 15:24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F50DC7-4F11-421A-811D-B24D3651E2C3}"/>
              </a:ext>
            </a:extLst>
          </p:cNvPr>
          <p:cNvSpPr/>
          <p:nvPr/>
        </p:nvSpPr>
        <p:spPr>
          <a:xfrm>
            <a:off x="856527" y="252797"/>
            <a:ext cx="307968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i="1" cap="none" spc="0" dirty="0">
                <a:ln/>
                <a:solidFill>
                  <a:schemeClr val="accent3"/>
                </a:solidFill>
                <a:effectLst/>
              </a:rPr>
              <a:t>Romans 1:20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8B2D34DC-DAF6-4C95-95A7-221496257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C1C889B-6BA4-4C0A-A0C9-DBF8637F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97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6366D-FA62-429A-A20D-874E0BDAD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207" y="1235459"/>
            <a:ext cx="7729728" cy="1188720"/>
          </a:xfrm>
        </p:spPr>
        <p:txBody>
          <a:bodyPr>
            <a:normAutofit/>
          </a:bodyPr>
          <a:lstStyle/>
          <a:p>
            <a:r>
              <a:rPr lang="en-US" sz="6000" dirty="0"/>
              <a:t>Hide your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705EA-55C4-4F6F-B354-0A7ACD79C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6527" y="2698955"/>
            <a:ext cx="10475088" cy="379444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600" b="1" dirty="0"/>
              <a:t>Futile</a:t>
            </a:r>
            <a:r>
              <a:rPr lang="en-US" sz="4600" dirty="0"/>
              <a:t>, </a:t>
            </a:r>
            <a:r>
              <a:rPr lang="en-US" sz="4600" i="1" dirty="0"/>
              <a:t>Isaiah 29:15; Jeremiah 23:23-24; </a:t>
            </a:r>
            <a:br>
              <a:rPr lang="en-US" sz="4600" i="1" dirty="0"/>
            </a:br>
            <a:r>
              <a:rPr lang="en-US" sz="4600" i="1" dirty="0"/>
              <a:t>Ezekiel 8:12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Always before God, </a:t>
            </a:r>
            <a:r>
              <a:rPr lang="en-US" sz="4400" i="1" dirty="0"/>
              <a:t>Psalm 90:8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Only hurts you, </a:t>
            </a:r>
            <a:r>
              <a:rPr lang="en-US" sz="4400" i="1" dirty="0"/>
              <a:t>Hebrews 3:12-13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Seek God’s help, </a:t>
            </a:r>
            <a:r>
              <a:rPr lang="en-US" sz="4400" i="1" dirty="0"/>
              <a:t>Psalm 19:12-13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F50DC7-4F11-421A-811D-B24D3651E2C3}"/>
              </a:ext>
            </a:extLst>
          </p:cNvPr>
          <p:cNvSpPr/>
          <p:nvPr/>
        </p:nvSpPr>
        <p:spPr>
          <a:xfrm>
            <a:off x="706057" y="252797"/>
            <a:ext cx="332193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i="1" cap="none" spc="0" dirty="0">
                <a:ln/>
                <a:solidFill>
                  <a:schemeClr val="accent3"/>
                </a:solidFill>
                <a:effectLst/>
              </a:rPr>
              <a:t>Genesis 3:7-8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8B2D34DC-DAF6-4C95-95A7-221496257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C1C889B-6BA4-4C0A-A0C9-DBF8637F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03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6366D-FA62-429A-A20D-874E0BDAD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810383"/>
            <a:ext cx="7729728" cy="1188720"/>
          </a:xfrm>
        </p:spPr>
        <p:txBody>
          <a:bodyPr>
            <a:normAutofit/>
          </a:bodyPr>
          <a:lstStyle/>
          <a:p>
            <a:r>
              <a:rPr lang="en-US" sz="6000" dirty="0"/>
              <a:t>Confess your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705EA-55C4-4F6F-B354-0A7ACD79C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845" y="3635514"/>
            <a:ext cx="10884310" cy="175505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4600" b="1" dirty="0"/>
              <a:t>To God</a:t>
            </a:r>
            <a:r>
              <a:rPr lang="en-US" sz="4600" dirty="0"/>
              <a:t>, </a:t>
            </a:r>
            <a:r>
              <a:rPr lang="en-US" sz="4600" i="1" dirty="0"/>
              <a:t>Psalm 32:3-5 (51:3-4); 1 John 1:9</a:t>
            </a:r>
          </a:p>
          <a:p>
            <a:pPr>
              <a:spcBef>
                <a:spcPts val="1800"/>
              </a:spcBef>
            </a:pPr>
            <a:r>
              <a:rPr lang="en-US" sz="4600" b="1" dirty="0"/>
              <a:t>To those sinned against</a:t>
            </a:r>
            <a:r>
              <a:rPr lang="en-US" sz="4600" dirty="0"/>
              <a:t>, </a:t>
            </a:r>
            <a:r>
              <a:rPr lang="en-US" sz="4600" i="1" dirty="0"/>
              <a:t>James 5:16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F50DC7-4F11-421A-811D-B24D3651E2C3}"/>
              </a:ext>
            </a:extLst>
          </p:cNvPr>
          <p:cNvSpPr/>
          <p:nvPr/>
        </p:nvSpPr>
        <p:spPr>
          <a:xfrm>
            <a:off x="416640" y="466086"/>
            <a:ext cx="68352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i="1" cap="none" spc="0" dirty="0">
                <a:ln/>
                <a:solidFill>
                  <a:schemeClr val="accent3"/>
                </a:solidFill>
                <a:effectLst/>
              </a:rPr>
              <a:t>Proverbs 28:13; Luke 15:17-19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8B2D34DC-DAF6-4C95-95A7-221496257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C1C889B-6BA4-4C0A-A0C9-DBF8637F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24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6366D-FA62-429A-A20D-874E0BDAD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5839" y="1095662"/>
            <a:ext cx="8480322" cy="1188720"/>
          </a:xfrm>
        </p:spPr>
        <p:txBody>
          <a:bodyPr>
            <a:normAutofit/>
          </a:bodyPr>
          <a:lstStyle/>
          <a:p>
            <a:r>
              <a:rPr lang="en-US" sz="6000" dirty="0"/>
              <a:t>Repent of your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705EA-55C4-4F6F-B354-0A7ACD79C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7317" y="2477729"/>
            <a:ext cx="10642901" cy="401566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600" b="1" dirty="0"/>
              <a:t>Godly sorrow</a:t>
            </a:r>
            <a:r>
              <a:rPr lang="en-US" sz="4600" dirty="0"/>
              <a:t>, </a:t>
            </a:r>
            <a:r>
              <a:rPr lang="en-US" sz="4600" i="1" dirty="0"/>
              <a:t>2 Corinthians 7:9-10</a:t>
            </a:r>
          </a:p>
          <a:p>
            <a:pPr>
              <a:spcBef>
                <a:spcPts val="600"/>
              </a:spcBef>
            </a:pPr>
            <a:r>
              <a:rPr lang="en-US" sz="4600" b="1" dirty="0"/>
              <a:t>Fruit of repentance</a:t>
            </a:r>
            <a:r>
              <a:rPr lang="en-US" sz="4600" dirty="0"/>
              <a:t>, </a:t>
            </a:r>
            <a:r>
              <a:rPr lang="en-US" sz="4600" i="1" dirty="0"/>
              <a:t>2 Corinthians 7:11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Stop your sin, </a:t>
            </a:r>
            <a:r>
              <a:rPr lang="en-US" sz="4400" i="1" dirty="0"/>
              <a:t>Revelation 9:20-21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Repudiate your sin, </a:t>
            </a:r>
            <a:r>
              <a:rPr lang="en-US" sz="4400" i="1" dirty="0"/>
              <a:t>Acts 19:18-19</a:t>
            </a:r>
          </a:p>
          <a:p>
            <a:pPr lvl="1">
              <a:spcBef>
                <a:spcPts val="600"/>
              </a:spcBef>
            </a:pPr>
            <a:r>
              <a:rPr lang="en-US" sz="4400" dirty="0"/>
              <a:t>Put sin to death, </a:t>
            </a:r>
            <a:r>
              <a:rPr lang="en-US" sz="4400" i="1" dirty="0"/>
              <a:t>Romans 6:6, 11-14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F50DC7-4F11-421A-811D-B24D3651E2C3}"/>
              </a:ext>
            </a:extLst>
          </p:cNvPr>
          <p:cNvSpPr/>
          <p:nvPr/>
        </p:nvSpPr>
        <p:spPr>
          <a:xfrm>
            <a:off x="431538" y="194429"/>
            <a:ext cx="28486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000" b="1" i="1" cap="none" spc="0" dirty="0">
                <a:ln/>
                <a:solidFill>
                  <a:schemeClr val="accent3"/>
                </a:solidFill>
                <a:effectLst/>
              </a:rPr>
              <a:t>Luke 13:3, 5</a:t>
            </a:r>
          </a:p>
        </p:txBody>
      </p:sp>
      <p:pic>
        <p:nvPicPr>
          <p:cNvPr id="7" name="Picture 6" descr="A close up of a logo&#10;&#10;Description generated with high confidence">
            <a:extLst>
              <a:ext uri="{FF2B5EF4-FFF2-40B4-BE49-F238E27FC236}">
                <a16:creationId xmlns:a16="http://schemas.microsoft.com/office/drawing/2014/main" id="{8B2D34DC-DAF6-4C95-95A7-221496257E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" y="6324600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C1C889B-6BA4-4C0A-A0C9-DBF8637F2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6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103</TotalTime>
  <Words>236</Words>
  <Application>Microsoft Office PowerPoint</Application>
  <PresentationFormat>Widescreen</PresentationFormat>
  <Paragraphs>50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Parcel</vt:lpstr>
      <vt:lpstr>PowerPoint Presentation</vt:lpstr>
      <vt:lpstr>PowerPoint Presentation</vt:lpstr>
      <vt:lpstr>How do you choose to deal with your sin?</vt:lpstr>
      <vt:lpstr>Deny your sin</vt:lpstr>
      <vt:lpstr>Indulge your Sin</vt:lpstr>
      <vt:lpstr>Excuse your Sin</vt:lpstr>
      <vt:lpstr>Hide your Sin</vt:lpstr>
      <vt:lpstr>Confess your Sin</vt:lpstr>
      <vt:lpstr>Repent of your Sin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you choose to deal with your sin?</dc:title>
  <dc:creator>Joe R Price</dc:creator>
  <cp:lastModifiedBy>Joe R Price</cp:lastModifiedBy>
  <cp:revision>26</cp:revision>
  <dcterms:created xsi:type="dcterms:W3CDTF">2018-05-25T23:36:38Z</dcterms:created>
  <dcterms:modified xsi:type="dcterms:W3CDTF">2018-05-27T13:45:18Z</dcterms:modified>
</cp:coreProperties>
</file>