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8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F82164-C4DE-4EED-8F7E-C1E0C1C63CBC}" type="doc">
      <dgm:prSet loTypeId="urn:microsoft.com/office/officeart/2005/8/layout/vList5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AD0AD98-5CE9-4E76-88A1-47DB1D101C82}">
      <dgm:prSet/>
      <dgm:spPr/>
      <dgm:t>
        <a:bodyPr/>
        <a:lstStyle/>
        <a:p>
          <a:r>
            <a:rPr lang="en-US" b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Compassion</a:t>
          </a:r>
          <a:r>
            <a:rPr lang="en-US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i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Matt. 9:36</a:t>
          </a:r>
          <a:endParaRPr lang="en-US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64CCC402-9C20-4B74-929A-0F8F4F7E16A7}" type="parTrans" cxnId="{AA4C81E2-6512-459E-9192-79BBD38D1813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10665C8C-40C6-4695-9A8F-DB280BA42E04}" type="sibTrans" cxnId="{AA4C81E2-6512-459E-9192-79BBD38D1813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7FDB58E-F7D2-4B65-B873-93929EB2D00C}">
      <dgm:prSet custT="1"/>
      <dgm:spPr/>
      <dgm:t>
        <a:bodyPr/>
        <a:lstStyle/>
        <a:p>
          <a:pPr algn="ctr">
            <a:buFontTx/>
            <a:buNone/>
          </a:pPr>
          <a:r>
            <a:rPr lang="en-US" sz="4000" b="1" baseline="0" dirty="0">
              <a:latin typeface="Candara" panose="020E0502030303020204" pitchFamily="34" charset="0"/>
            </a:rPr>
            <a:t>Tender mercies</a:t>
          </a:r>
          <a:br>
            <a:rPr lang="en-US" sz="3500" baseline="0" dirty="0">
              <a:latin typeface="Candara" panose="020E0502030303020204" pitchFamily="34" charset="0"/>
            </a:rPr>
          </a:br>
          <a:r>
            <a:rPr lang="en-US" sz="3500" i="1" baseline="0" dirty="0">
              <a:latin typeface="Candara" panose="020E0502030303020204" pitchFamily="34" charset="0"/>
            </a:rPr>
            <a:t>Col. 3:12-13; 2 Cor. 6:11-12</a:t>
          </a:r>
          <a:endParaRPr lang="en-US" sz="3500" dirty="0">
            <a:latin typeface="Candara" panose="020E0502030303020204" pitchFamily="34" charset="0"/>
          </a:endParaRPr>
        </a:p>
      </dgm:t>
    </dgm:pt>
    <dgm:pt modelId="{63C3BA4C-0E96-43B9-AC96-50818B1F2362}" type="parTrans" cxnId="{8B2855DE-D421-4C6D-B121-0ED25F92308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BAB15933-5162-4C9A-AADC-6C8A2B405B4E}" type="sibTrans" cxnId="{8B2855DE-D421-4C6D-B121-0ED25F92308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0FDCC280-A06D-4B23-9182-70C3BF305A27}">
      <dgm:prSet/>
      <dgm:spPr/>
      <dgm:t>
        <a:bodyPr/>
        <a:lstStyle/>
        <a:p>
          <a:r>
            <a:rPr lang="en-US" b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Gentle</a:t>
          </a:r>
          <a:r>
            <a:rPr lang="en-US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i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Matthew 11:29 (5:5)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9DDAA02D-A218-4983-B067-A92370922C84}" type="parTrans" cxnId="{55BC07BD-8955-4A71-9E69-316988127E0D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A23A622-0E78-44DD-8615-399F873B283D}" type="sibTrans" cxnId="{55BC07BD-8955-4A71-9E69-316988127E0D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5535EE54-E04D-4C48-BE74-1198B88A6B82}">
      <dgm:prSet custT="1"/>
      <dgm:spPr/>
      <dgm:t>
        <a:bodyPr/>
        <a:lstStyle/>
        <a:p>
          <a:pPr algn="ctr">
            <a:buFontTx/>
            <a:buNone/>
          </a:pPr>
          <a:r>
            <a:rPr lang="en-US" sz="4000" b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Soothing disposition</a:t>
          </a:r>
        </a:p>
      </dgm:t>
    </dgm:pt>
    <dgm:pt modelId="{590250E7-9C8A-430B-9CD9-59BEB0A55D01}" type="parTrans" cxnId="{FA9C0E80-016B-4BDA-8344-EFE69B6CD16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5F4F17E3-646C-4884-A03A-8E7030F6AF25}" type="sibTrans" cxnId="{FA9C0E80-016B-4BDA-8344-EFE69B6CD16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2C82EEDB-A23D-467E-8019-E15BF13DCC2B}">
      <dgm:prSet/>
      <dgm:spPr/>
      <dgm:t>
        <a:bodyPr/>
        <a:lstStyle/>
        <a:p>
          <a:r>
            <a:rPr lang="en-US" b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Kind</a:t>
          </a:r>
          <a:r>
            <a:rPr lang="en-US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i="1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Matthew 7:12 Galatians 5:22</a:t>
          </a:r>
          <a:endParaRPr 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C47DEFAA-4F0F-4D66-94AB-062BC27EDB6D}" type="parTrans" cxnId="{9EA43794-6A90-42C1-849F-6276E51CBE1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DD1657E4-EF72-450E-BEF8-4AA066BB8A9C}" type="sibTrans" cxnId="{9EA43794-6A90-42C1-849F-6276E51CBE14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616E59F-F0F6-4E2A-9096-57378080C782}">
      <dgm:prSet custT="1"/>
      <dgm:spPr/>
      <dgm:t>
        <a:bodyPr/>
        <a:lstStyle/>
        <a:p>
          <a:pPr algn="ctr">
            <a:buFontTx/>
            <a:buNone/>
          </a:pPr>
          <a:r>
            <a:rPr lang="en-US" sz="4000" b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Gracious, pleasant </a:t>
          </a:r>
          <a:r>
            <a:rPr lang="en-US" sz="350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Eph. 4:31-32; 1 Cor. 13:4</a:t>
          </a:r>
        </a:p>
      </dgm:t>
    </dgm:pt>
    <dgm:pt modelId="{C266393C-9BD9-4C5A-946E-F3E2CBC53CA6}" type="parTrans" cxnId="{AAF5D25F-D84E-480C-A0D2-1AEF54B8459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F48CEEE-EA7E-4958-87BB-1F9743CFB8EC}" type="sibTrans" cxnId="{AAF5D25F-D84E-480C-A0D2-1AEF54B8459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80AE0DE-E556-4529-8548-424820F20AC0}">
      <dgm:prSet custT="1"/>
      <dgm:spPr/>
      <dgm:t>
        <a:bodyPr/>
        <a:lstStyle/>
        <a:p>
          <a:pPr algn="ctr">
            <a:buFontTx/>
            <a:buNone/>
          </a:pPr>
          <a:r>
            <a:rPr lang="en-US" sz="350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1 Thess. 2:7-8</a:t>
          </a:r>
        </a:p>
      </dgm:t>
    </dgm:pt>
    <dgm:pt modelId="{B4D9A87B-BCA9-4F7A-94F8-6C55CD073B5B}" type="parTrans" cxnId="{744B71E9-5A8C-4285-8D24-B5F6E0E10721}">
      <dgm:prSet/>
      <dgm:spPr/>
      <dgm:t>
        <a:bodyPr/>
        <a:lstStyle/>
        <a:p>
          <a:endParaRPr lang="en-US"/>
        </a:p>
      </dgm:t>
    </dgm:pt>
    <dgm:pt modelId="{78F6DD93-4359-48C8-8D7A-F5C3D50182F8}" type="sibTrans" cxnId="{744B71E9-5A8C-4285-8D24-B5F6E0E10721}">
      <dgm:prSet/>
      <dgm:spPr/>
      <dgm:t>
        <a:bodyPr/>
        <a:lstStyle/>
        <a:p>
          <a:endParaRPr lang="en-US"/>
        </a:p>
      </dgm:t>
    </dgm:pt>
    <dgm:pt modelId="{4703533A-10EC-48BE-8B77-1248542508F5}" type="pres">
      <dgm:prSet presAssocID="{18F82164-C4DE-4EED-8F7E-C1E0C1C63CBC}" presName="Name0" presStyleCnt="0">
        <dgm:presLayoutVars>
          <dgm:dir/>
          <dgm:animLvl val="lvl"/>
          <dgm:resizeHandles val="exact"/>
        </dgm:presLayoutVars>
      </dgm:prSet>
      <dgm:spPr/>
    </dgm:pt>
    <dgm:pt modelId="{4D16302F-9175-4FFB-95CF-86CE0543F942}" type="pres">
      <dgm:prSet presAssocID="{6AD0AD98-5CE9-4E76-88A1-47DB1D101C82}" presName="linNode" presStyleCnt="0"/>
      <dgm:spPr/>
    </dgm:pt>
    <dgm:pt modelId="{488EF022-51AE-4B81-AFC8-E9A5E3492067}" type="pres">
      <dgm:prSet presAssocID="{6AD0AD98-5CE9-4E76-88A1-47DB1D101C82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A3F4EFF2-B1B2-4FFC-A77D-94246CA00879}" type="pres">
      <dgm:prSet presAssocID="{6AD0AD98-5CE9-4E76-88A1-47DB1D101C82}" presName="descendantText" presStyleLbl="alignAccFollowNode1" presStyleIdx="0" presStyleCnt="3">
        <dgm:presLayoutVars>
          <dgm:bulletEnabled val="1"/>
        </dgm:presLayoutVars>
      </dgm:prSet>
      <dgm:spPr/>
    </dgm:pt>
    <dgm:pt modelId="{4409EA3E-5A39-4D00-998C-9DA0772A6E7D}" type="pres">
      <dgm:prSet presAssocID="{10665C8C-40C6-4695-9A8F-DB280BA42E04}" presName="sp" presStyleCnt="0"/>
      <dgm:spPr/>
    </dgm:pt>
    <dgm:pt modelId="{DA7B97C6-EC3E-4963-93B3-0B9DB9D4D2BB}" type="pres">
      <dgm:prSet presAssocID="{0FDCC280-A06D-4B23-9182-70C3BF305A27}" presName="linNode" presStyleCnt="0"/>
      <dgm:spPr/>
    </dgm:pt>
    <dgm:pt modelId="{787EB949-F26E-47B6-9267-E32138D9BBE4}" type="pres">
      <dgm:prSet presAssocID="{0FDCC280-A06D-4B23-9182-70C3BF305A2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62B14B1-4B57-41DE-8A26-C9F7BF1DB42B}" type="pres">
      <dgm:prSet presAssocID="{0FDCC280-A06D-4B23-9182-70C3BF305A27}" presName="descendantText" presStyleLbl="alignAccFollowNode1" presStyleIdx="1" presStyleCnt="3">
        <dgm:presLayoutVars>
          <dgm:bulletEnabled val="1"/>
        </dgm:presLayoutVars>
      </dgm:prSet>
      <dgm:spPr/>
    </dgm:pt>
    <dgm:pt modelId="{470CB54F-362C-4904-A9A2-22097C8CEFE2}" type="pres">
      <dgm:prSet presAssocID="{3A23A622-0E78-44DD-8615-399F873B283D}" presName="sp" presStyleCnt="0"/>
      <dgm:spPr/>
    </dgm:pt>
    <dgm:pt modelId="{0E83C3E7-2631-470F-92B2-9A6B9E115E83}" type="pres">
      <dgm:prSet presAssocID="{2C82EEDB-A23D-467E-8019-E15BF13DCC2B}" presName="linNode" presStyleCnt="0"/>
      <dgm:spPr/>
    </dgm:pt>
    <dgm:pt modelId="{F464A23E-A2CE-404C-8C5B-275BE2FAF323}" type="pres">
      <dgm:prSet presAssocID="{2C82EEDB-A23D-467E-8019-E15BF13DCC2B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6F5E67F5-1F6F-4794-8606-B770EC0B0F96}" type="pres">
      <dgm:prSet presAssocID="{2C82EEDB-A23D-467E-8019-E15BF13DCC2B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22216711-06BD-46CE-86AB-D888A2C4DA58}" type="presOf" srcId="{5535EE54-E04D-4C48-BE74-1198B88A6B82}" destId="{B62B14B1-4B57-41DE-8A26-C9F7BF1DB42B}" srcOrd="0" destOrd="0" presId="urn:microsoft.com/office/officeart/2005/8/layout/vList5"/>
    <dgm:cxn modelId="{C1A26A13-BD20-4FB5-A6A1-10B788A501E7}" type="presOf" srcId="{18F82164-C4DE-4EED-8F7E-C1E0C1C63CBC}" destId="{4703533A-10EC-48BE-8B77-1248542508F5}" srcOrd="0" destOrd="0" presId="urn:microsoft.com/office/officeart/2005/8/layout/vList5"/>
    <dgm:cxn modelId="{56415F1B-32D7-40A5-8ABB-0D90F49D953E}" type="presOf" srcId="{780AE0DE-E556-4529-8548-424820F20AC0}" destId="{B62B14B1-4B57-41DE-8A26-C9F7BF1DB42B}" srcOrd="0" destOrd="1" presId="urn:microsoft.com/office/officeart/2005/8/layout/vList5"/>
    <dgm:cxn modelId="{8C08F92C-30AE-4620-9EBE-64CACF4E6723}" type="presOf" srcId="{7616E59F-F0F6-4E2A-9096-57378080C782}" destId="{6F5E67F5-1F6F-4794-8606-B770EC0B0F96}" srcOrd="0" destOrd="0" presId="urn:microsoft.com/office/officeart/2005/8/layout/vList5"/>
    <dgm:cxn modelId="{AAF5D25F-D84E-480C-A0D2-1AEF54B84599}" srcId="{2C82EEDB-A23D-467E-8019-E15BF13DCC2B}" destId="{7616E59F-F0F6-4E2A-9096-57378080C782}" srcOrd="0" destOrd="0" parTransId="{C266393C-9BD9-4C5A-946E-F3E2CBC53CA6}" sibTransId="{3F48CEEE-EA7E-4958-87BB-1F9743CFB8EC}"/>
    <dgm:cxn modelId="{2D1C8A62-75C3-4F31-849B-592565A03A9F}" type="presOf" srcId="{37FDB58E-F7D2-4B65-B873-93929EB2D00C}" destId="{A3F4EFF2-B1B2-4FFC-A77D-94246CA00879}" srcOrd="0" destOrd="0" presId="urn:microsoft.com/office/officeart/2005/8/layout/vList5"/>
    <dgm:cxn modelId="{FA9C0E80-016B-4BDA-8344-EFE69B6CD169}" srcId="{0FDCC280-A06D-4B23-9182-70C3BF305A27}" destId="{5535EE54-E04D-4C48-BE74-1198B88A6B82}" srcOrd="0" destOrd="0" parTransId="{590250E7-9C8A-430B-9CD9-59BEB0A55D01}" sibTransId="{5F4F17E3-646C-4884-A03A-8E7030F6AF25}"/>
    <dgm:cxn modelId="{9EA43794-6A90-42C1-849F-6276E51CBE14}" srcId="{18F82164-C4DE-4EED-8F7E-C1E0C1C63CBC}" destId="{2C82EEDB-A23D-467E-8019-E15BF13DCC2B}" srcOrd="2" destOrd="0" parTransId="{C47DEFAA-4F0F-4D66-94AB-062BC27EDB6D}" sibTransId="{DD1657E4-EF72-450E-BEF8-4AA066BB8A9C}"/>
    <dgm:cxn modelId="{9384C59A-AEDC-4400-904E-12181FE2EE4F}" type="presOf" srcId="{2C82EEDB-A23D-467E-8019-E15BF13DCC2B}" destId="{F464A23E-A2CE-404C-8C5B-275BE2FAF323}" srcOrd="0" destOrd="0" presId="urn:microsoft.com/office/officeart/2005/8/layout/vList5"/>
    <dgm:cxn modelId="{34B631AF-CB47-4579-8D78-6E019890A667}" type="presOf" srcId="{0FDCC280-A06D-4B23-9182-70C3BF305A27}" destId="{787EB949-F26E-47B6-9267-E32138D9BBE4}" srcOrd="0" destOrd="0" presId="urn:microsoft.com/office/officeart/2005/8/layout/vList5"/>
    <dgm:cxn modelId="{55BC07BD-8955-4A71-9E69-316988127E0D}" srcId="{18F82164-C4DE-4EED-8F7E-C1E0C1C63CBC}" destId="{0FDCC280-A06D-4B23-9182-70C3BF305A27}" srcOrd="1" destOrd="0" parTransId="{9DDAA02D-A218-4983-B067-A92370922C84}" sibTransId="{3A23A622-0E78-44DD-8615-399F873B283D}"/>
    <dgm:cxn modelId="{7C15FEDB-2E70-40B2-9C3D-9FE55B2E857B}" type="presOf" srcId="{6AD0AD98-5CE9-4E76-88A1-47DB1D101C82}" destId="{488EF022-51AE-4B81-AFC8-E9A5E3492067}" srcOrd="0" destOrd="0" presId="urn:microsoft.com/office/officeart/2005/8/layout/vList5"/>
    <dgm:cxn modelId="{8B2855DE-D421-4C6D-B121-0ED25F923089}" srcId="{6AD0AD98-5CE9-4E76-88A1-47DB1D101C82}" destId="{37FDB58E-F7D2-4B65-B873-93929EB2D00C}" srcOrd="0" destOrd="0" parTransId="{63C3BA4C-0E96-43B9-AC96-50818B1F2362}" sibTransId="{BAB15933-5162-4C9A-AADC-6C8A2B405B4E}"/>
    <dgm:cxn modelId="{AA4C81E2-6512-459E-9192-79BBD38D1813}" srcId="{18F82164-C4DE-4EED-8F7E-C1E0C1C63CBC}" destId="{6AD0AD98-5CE9-4E76-88A1-47DB1D101C82}" srcOrd="0" destOrd="0" parTransId="{64CCC402-9C20-4B74-929A-0F8F4F7E16A7}" sibTransId="{10665C8C-40C6-4695-9A8F-DB280BA42E04}"/>
    <dgm:cxn modelId="{744B71E9-5A8C-4285-8D24-B5F6E0E10721}" srcId="{0FDCC280-A06D-4B23-9182-70C3BF305A27}" destId="{780AE0DE-E556-4529-8548-424820F20AC0}" srcOrd="1" destOrd="0" parTransId="{B4D9A87B-BCA9-4F7A-94F8-6C55CD073B5B}" sibTransId="{78F6DD93-4359-48C8-8D7A-F5C3D50182F8}"/>
    <dgm:cxn modelId="{68C79A2B-9BCF-45C4-8FE2-F9E76292AC12}" type="presParOf" srcId="{4703533A-10EC-48BE-8B77-1248542508F5}" destId="{4D16302F-9175-4FFB-95CF-86CE0543F942}" srcOrd="0" destOrd="0" presId="urn:microsoft.com/office/officeart/2005/8/layout/vList5"/>
    <dgm:cxn modelId="{CC908071-3004-40FD-B552-1E18A7B57685}" type="presParOf" srcId="{4D16302F-9175-4FFB-95CF-86CE0543F942}" destId="{488EF022-51AE-4B81-AFC8-E9A5E3492067}" srcOrd="0" destOrd="0" presId="urn:microsoft.com/office/officeart/2005/8/layout/vList5"/>
    <dgm:cxn modelId="{5BA0584D-E482-43E4-92CD-704A91848AB6}" type="presParOf" srcId="{4D16302F-9175-4FFB-95CF-86CE0543F942}" destId="{A3F4EFF2-B1B2-4FFC-A77D-94246CA00879}" srcOrd="1" destOrd="0" presId="urn:microsoft.com/office/officeart/2005/8/layout/vList5"/>
    <dgm:cxn modelId="{EDF2C076-8A63-454E-8FC2-E8ECB38F0BE6}" type="presParOf" srcId="{4703533A-10EC-48BE-8B77-1248542508F5}" destId="{4409EA3E-5A39-4D00-998C-9DA0772A6E7D}" srcOrd="1" destOrd="0" presId="urn:microsoft.com/office/officeart/2005/8/layout/vList5"/>
    <dgm:cxn modelId="{11EEE8C0-C944-46F9-8007-AB71BE3FB13F}" type="presParOf" srcId="{4703533A-10EC-48BE-8B77-1248542508F5}" destId="{DA7B97C6-EC3E-4963-93B3-0B9DB9D4D2BB}" srcOrd="2" destOrd="0" presId="urn:microsoft.com/office/officeart/2005/8/layout/vList5"/>
    <dgm:cxn modelId="{3E7F7AA3-AD1F-4580-A18B-633E8E617ACA}" type="presParOf" srcId="{DA7B97C6-EC3E-4963-93B3-0B9DB9D4D2BB}" destId="{787EB949-F26E-47B6-9267-E32138D9BBE4}" srcOrd="0" destOrd="0" presId="urn:microsoft.com/office/officeart/2005/8/layout/vList5"/>
    <dgm:cxn modelId="{60A8D088-5BFC-44FF-9C85-189EFA339CE2}" type="presParOf" srcId="{DA7B97C6-EC3E-4963-93B3-0B9DB9D4D2BB}" destId="{B62B14B1-4B57-41DE-8A26-C9F7BF1DB42B}" srcOrd="1" destOrd="0" presId="urn:microsoft.com/office/officeart/2005/8/layout/vList5"/>
    <dgm:cxn modelId="{DE276020-EE16-40F7-8E40-CA4997739475}" type="presParOf" srcId="{4703533A-10EC-48BE-8B77-1248542508F5}" destId="{470CB54F-362C-4904-A9A2-22097C8CEFE2}" srcOrd="3" destOrd="0" presId="urn:microsoft.com/office/officeart/2005/8/layout/vList5"/>
    <dgm:cxn modelId="{4FC12A45-0F7A-4CAF-82D2-DD28811299EE}" type="presParOf" srcId="{4703533A-10EC-48BE-8B77-1248542508F5}" destId="{0E83C3E7-2631-470F-92B2-9A6B9E115E83}" srcOrd="4" destOrd="0" presId="urn:microsoft.com/office/officeart/2005/8/layout/vList5"/>
    <dgm:cxn modelId="{45CDE86F-2750-42C5-81FF-B6037B00382F}" type="presParOf" srcId="{0E83C3E7-2631-470F-92B2-9A6B9E115E83}" destId="{F464A23E-A2CE-404C-8C5B-275BE2FAF323}" srcOrd="0" destOrd="0" presId="urn:microsoft.com/office/officeart/2005/8/layout/vList5"/>
    <dgm:cxn modelId="{07DE07B5-DA4C-47EF-BF18-8C4E1BC2BF5D}" type="presParOf" srcId="{0E83C3E7-2631-470F-92B2-9A6B9E115E83}" destId="{6F5E67F5-1F6F-4794-8606-B770EC0B0F9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F4EFF2-B1B2-4FFC-A77D-94246CA00879}">
      <dsp:nvSpPr>
        <dsp:cNvPr id="0" name=""/>
        <dsp:cNvSpPr/>
      </dsp:nvSpPr>
      <dsp:spPr>
        <a:xfrm rot="5400000">
          <a:off x="4742872" y="-1678287"/>
          <a:ext cx="1413822" cy="512920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4000" b="1" kern="1200" baseline="0" dirty="0">
              <a:latin typeface="Candara" panose="020E0502030303020204" pitchFamily="34" charset="0"/>
            </a:rPr>
            <a:t>Tender mercies</a:t>
          </a:r>
          <a:br>
            <a:rPr lang="en-US" sz="3500" kern="1200" baseline="0" dirty="0">
              <a:latin typeface="Candara" panose="020E0502030303020204" pitchFamily="34" charset="0"/>
            </a:rPr>
          </a:br>
          <a:r>
            <a:rPr lang="en-US" sz="3500" i="1" kern="1200" baseline="0" dirty="0">
              <a:latin typeface="Candara" panose="020E0502030303020204" pitchFamily="34" charset="0"/>
            </a:rPr>
            <a:t>Col. 3:12-13; 2 Cor. 6:11-12</a:t>
          </a:r>
          <a:endParaRPr lang="en-US" sz="3500" kern="1200" dirty="0">
            <a:latin typeface="Candara" panose="020E0502030303020204" pitchFamily="34" charset="0"/>
          </a:endParaRPr>
        </a:p>
      </dsp:txBody>
      <dsp:txXfrm rot="-5400000">
        <a:off x="2885180" y="248422"/>
        <a:ext cx="5060191" cy="1275788"/>
      </dsp:txXfrm>
    </dsp:sp>
    <dsp:sp modelId="{488EF022-51AE-4B81-AFC8-E9A5E3492067}">
      <dsp:nvSpPr>
        <dsp:cNvPr id="0" name=""/>
        <dsp:cNvSpPr/>
      </dsp:nvSpPr>
      <dsp:spPr>
        <a:xfrm>
          <a:off x="0" y="2677"/>
          <a:ext cx="2885179" cy="176727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Compassion</a:t>
          </a:r>
          <a:r>
            <a:rPr lang="en-US" sz="340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sz="3400" i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Matt. 9:36</a:t>
          </a:r>
          <a:endParaRPr lang="en-US" sz="3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sp:txBody>
      <dsp:txXfrm>
        <a:off x="86271" y="88948"/>
        <a:ext cx="2712637" cy="1594736"/>
      </dsp:txXfrm>
    </dsp:sp>
    <dsp:sp modelId="{B62B14B1-4B57-41DE-8A26-C9F7BF1DB42B}">
      <dsp:nvSpPr>
        <dsp:cNvPr id="0" name=""/>
        <dsp:cNvSpPr/>
      </dsp:nvSpPr>
      <dsp:spPr>
        <a:xfrm rot="5400000">
          <a:off x="4742872" y="177354"/>
          <a:ext cx="1413822" cy="512920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4000" b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Soothing disposition</a:t>
          </a:r>
        </a:p>
        <a:p>
          <a:pPr marL="285750" lvl="1" indent="-285750" algn="ctr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350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1 Thess. 2:7-8</a:t>
          </a:r>
        </a:p>
      </dsp:txBody>
      <dsp:txXfrm rot="-5400000">
        <a:off x="2885180" y="2104064"/>
        <a:ext cx="5060191" cy="1275788"/>
      </dsp:txXfrm>
    </dsp:sp>
    <dsp:sp modelId="{787EB949-F26E-47B6-9267-E32138D9BBE4}">
      <dsp:nvSpPr>
        <dsp:cNvPr id="0" name=""/>
        <dsp:cNvSpPr/>
      </dsp:nvSpPr>
      <dsp:spPr>
        <a:xfrm>
          <a:off x="0" y="1858319"/>
          <a:ext cx="2885179" cy="176727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Gentle</a:t>
          </a:r>
          <a:r>
            <a:rPr lang="en-US" sz="340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sz="3400" i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Matthew 11:29 (5:5)</a:t>
          </a:r>
          <a:endParaRPr lang="en-US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sp:txBody>
      <dsp:txXfrm>
        <a:off x="86271" y="1944590"/>
        <a:ext cx="2712637" cy="1594736"/>
      </dsp:txXfrm>
    </dsp:sp>
    <dsp:sp modelId="{6F5E67F5-1F6F-4794-8606-B770EC0B0F96}">
      <dsp:nvSpPr>
        <dsp:cNvPr id="0" name=""/>
        <dsp:cNvSpPr/>
      </dsp:nvSpPr>
      <dsp:spPr>
        <a:xfrm rot="5400000">
          <a:off x="4742872" y="2032997"/>
          <a:ext cx="1413822" cy="512920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en-US" sz="4000" b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Gracious, pleasant </a:t>
          </a:r>
          <a:r>
            <a:rPr lang="en-US" sz="3500" i="1" kern="1200" baseline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ndara" panose="020E0502030303020204" pitchFamily="34" charset="0"/>
              <a:ea typeface="+mn-ea"/>
              <a:cs typeface="+mn-cs"/>
            </a:rPr>
            <a:t>Eph. 4:31-32; 1 Cor. 13:4</a:t>
          </a:r>
        </a:p>
      </dsp:txBody>
      <dsp:txXfrm rot="-5400000">
        <a:off x="2885180" y="3959707"/>
        <a:ext cx="5060191" cy="1275788"/>
      </dsp:txXfrm>
    </dsp:sp>
    <dsp:sp modelId="{F464A23E-A2CE-404C-8C5B-275BE2FAF323}">
      <dsp:nvSpPr>
        <dsp:cNvPr id="0" name=""/>
        <dsp:cNvSpPr/>
      </dsp:nvSpPr>
      <dsp:spPr>
        <a:xfrm>
          <a:off x="0" y="3713962"/>
          <a:ext cx="2885179" cy="176727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0000"/>
                <a:lumMod val="108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tint val="98000"/>
                <a:shade val="100000"/>
                <a:satMod val="10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2000"/>
                <a:satMod val="120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63500" dist="25400" dir="5400000" algn="ctr" rotWithShape="0">
            <a:srgbClr val="000000">
              <a:alpha val="69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200000"/>
          </a:lightRig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Kind</a:t>
          </a:r>
          <a:r>
            <a:rPr lang="en-US" sz="340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 </a:t>
          </a:r>
          <a:r>
            <a:rPr lang="en-US" sz="3400" i="1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Matthew 7:12 Galatians 5:22</a:t>
          </a:r>
          <a:endParaRPr lang="en-US" sz="3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sp:txBody>
      <dsp:txXfrm>
        <a:off x="86271" y="3800233"/>
        <a:ext cx="2712637" cy="1594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83E8-ECD6-425C-911B-F2DCF07C37FC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0E70C-40CE-4D46-98C3-8EF6C0D28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6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48DC-C9D1-4BF1-A69B-29C200C65A04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C627C-3615-4FDE-9813-BAE0A11E42A1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7E403-9A30-4A4A-95A2-3AC4D24272D5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89BD9-EE6D-459D-B75E-4DC9D78EDD62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4AA23-658D-4FEB-A27D-F6AF76D6747D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37F4C-6B60-45AB-ABBF-DC09DAE47281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2B41-041C-455A-A35F-BFBA428CB267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49C9-F34B-4635-9962-B2FE3288D49B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F710-9E87-441A-BC77-CA75AB716A15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A4F3-86D7-40D3-B44D-A3BA9D3189E2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AFF2A-4888-4AEB-9993-3BF4749978BF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A8C6-673D-4FD6-8E79-A4D0E3F4DE7E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E8633-44FE-44AC-A51D-5427641713CA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4B2CC-7643-4CAF-81BB-AD8DFB983DA3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439B-4617-4D9B-B104-1B94F0347823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A301F-0C6B-45B7-A62E-F697F6EAF13B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EDB4A-6638-40D9-A2B0-77A341AD48C9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E1573B6-DA12-4B30-8569-2B4820A4CE6D}" type="datetime1">
              <a:rPr lang="en-US" smtClean="0"/>
              <a:t>5/6/2018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ransition spd="slow">
    <p:randomBar dir="vert"/>
  </p:transition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bg2">
                <a:shade val="92000"/>
                <a:satMod val="140000"/>
                <a:lumMod val="11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4672EB-02A8-48AB-BCFB-00B78DBA6A1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55A803-13A1-44E9-ACA9-889A5CC39BB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D0D0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C82C52F-0333-430E-AF00-FA48A518A1A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286708"/>
          </a:xfrm>
          <a:prstGeom prst="rect">
            <a:avLst/>
          </a:prstGeom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picture containing pool ball&#10;&#10;Description generated with high confidence">
            <a:extLst>
              <a:ext uri="{FF2B5EF4-FFF2-40B4-BE49-F238E27FC236}">
                <a16:creationId xmlns:a16="http://schemas.microsoft.com/office/drawing/2014/main" id="{BE9CCFFE-A385-4D35-8504-960F050EF7F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269"/>
          <a:stretch/>
        </p:blipFill>
        <p:spPr>
          <a:xfrm>
            <a:off x="0" y="0"/>
            <a:ext cx="12192000" cy="1627464"/>
          </a:xfrm>
          <a:prstGeom prst="rect">
            <a:avLst/>
          </a:prstGeom>
        </p:spPr>
      </p:pic>
      <p:pic>
        <p:nvPicPr>
          <p:cNvPr id="17" name="Picture 16" descr="A picture containing pool ball&#10;&#10;Description generated with high confidence">
            <a:extLst>
              <a:ext uri="{FF2B5EF4-FFF2-40B4-BE49-F238E27FC236}">
                <a16:creationId xmlns:a16="http://schemas.microsoft.com/office/drawing/2014/main" id="{2FA7483C-C90B-453F-AB53-60D8FDE6D3F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445" t="47340"/>
          <a:stretch/>
        </p:blipFill>
        <p:spPr>
          <a:xfrm>
            <a:off x="8965579" y="1675248"/>
            <a:ext cx="3237619" cy="3611460"/>
          </a:xfrm>
          <a:custGeom>
            <a:avLst/>
            <a:gdLst>
              <a:gd name="connsiteX0" fmla="*/ 2237500 w 3237619"/>
              <a:gd name="connsiteY0" fmla="*/ 2921316 h 3611460"/>
              <a:gd name="connsiteX1" fmla="*/ 2237500 w 3237619"/>
              <a:gd name="connsiteY1" fmla="*/ 3598426 h 3611460"/>
              <a:gd name="connsiteX2" fmla="*/ 2563236 w 3237619"/>
              <a:gd name="connsiteY2" fmla="*/ 3598426 h 3611460"/>
              <a:gd name="connsiteX3" fmla="*/ 2563236 w 3237619"/>
              <a:gd name="connsiteY3" fmla="*/ 2921316 h 3611460"/>
              <a:gd name="connsiteX4" fmla="*/ 0 w 3237619"/>
              <a:gd name="connsiteY4" fmla="*/ 0 h 3611460"/>
              <a:gd name="connsiteX5" fmla="*/ 3237619 w 3237619"/>
              <a:gd name="connsiteY5" fmla="*/ 0 h 3611460"/>
              <a:gd name="connsiteX6" fmla="*/ 3237619 w 3237619"/>
              <a:gd name="connsiteY6" fmla="*/ 3611460 h 3611460"/>
              <a:gd name="connsiteX7" fmla="*/ 557562 w 3237619"/>
              <a:gd name="connsiteY7" fmla="*/ 3611460 h 3611460"/>
              <a:gd name="connsiteX8" fmla="*/ 557562 w 3237619"/>
              <a:gd name="connsiteY8" fmla="*/ 2822752 h 3611460"/>
              <a:gd name="connsiteX9" fmla="*/ 0 w 3237619"/>
              <a:gd name="connsiteY9" fmla="*/ 2822752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37619" h="3611460">
                <a:moveTo>
                  <a:pt x="2237500" y="2921316"/>
                </a:moveTo>
                <a:lnTo>
                  <a:pt x="2237500" y="3598426"/>
                </a:lnTo>
                <a:lnTo>
                  <a:pt x="2563236" y="3598426"/>
                </a:lnTo>
                <a:lnTo>
                  <a:pt x="2563236" y="2921316"/>
                </a:lnTo>
                <a:close/>
                <a:moveTo>
                  <a:pt x="0" y="0"/>
                </a:moveTo>
                <a:lnTo>
                  <a:pt x="3237619" y="0"/>
                </a:lnTo>
                <a:lnTo>
                  <a:pt x="3237619" y="3611460"/>
                </a:lnTo>
                <a:lnTo>
                  <a:pt x="557562" y="3611460"/>
                </a:lnTo>
                <a:lnTo>
                  <a:pt x="557562" y="2822752"/>
                </a:lnTo>
                <a:lnTo>
                  <a:pt x="0" y="2822752"/>
                </a:lnTo>
                <a:close/>
              </a:path>
            </a:pathLst>
          </a:custGeom>
        </p:spPr>
      </p:pic>
      <p:pic>
        <p:nvPicPr>
          <p:cNvPr id="19" name="Picture 18" descr="A picture containing pool ball&#10;&#10;Description generated with high confidence">
            <a:extLst>
              <a:ext uri="{FF2B5EF4-FFF2-40B4-BE49-F238E27FC236}">
                <a16:creationId xmlns:a16="http://schemas.microsoft.com/office/drawing/2014/main" id="{1AD41804-3572-46FD-8124-D3079B6427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51" t="72447" r="32841"/>
          <a:stretch/>
        </p:blipFill>
        <p:spPr>
          <a:xfrm>
            <a:off x="6526134" y="3384053"/>
            <a:ext cx="2305206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21" name="Picture 20" descr="A picture containing pool ball&#10;&#10;Description generated with high confidence">
            <a:extLst>
              <a:ext uri="{FF2B5EF4-FFF2-40B4-BE49-F238E27FC236}">
                <a16:creationId xmlns:a16="http://schemas.microsoft.com/office/drawing/2014/main" id="{5316A1D8-3445-4B94-B595-2285C05EEEB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9" t="72447" r="62822"/>
          <a:stretch/>
        </p:blipFill>
        <p:spPr>
          <a:xfrm>
            <a:off x="5443064" y="3371019"/>
            <a:ext cx="1451918" cy="1889621"/>
          </a:xfrm>
          <a:custGeom>
            <a:avLst/>
            <a:gdLst>
              <a:gd name="connsiteX0" fmla="*/ 8425821 w 12192000"/>
              <a:gd name="connsiteY0" fmla="*/ 2921316 h 3611460"/>
              <a:gd name="connsiteX1" fmla="*/ 8425821 w 12192000"/>
              <a:gd name="connsiteY1" fmla="*/ 3598426 h 3611460"/>
              <a:gd name="connsiteX2" fmla="*/ 9652455 w 12192000"/>
              <a:gd name="connsiteY2" fmla="*/ 3598426 h 3611460"/>
              <a:gd name="connsiteX3" fmla="*/ 9652455 w 12192000"/>
              <a:gd name="connsiteY3" fmla="*/ 2921316 h 3611460"/>
              <a:gd name="connsiteX4" fmla="*/ 0 w 12192000"/>
              <a:gd name="connsiteY4" fmla="*/ 0 h 3611460"/>
              <a:gd name="connsiteX5" fmla="*/ 12192000 w 12192000"/>
              <a:gd name="connsiteY5" fmla="*/ 0 h 3611460"/>
              <a:gd name="connsiteX6" fmla="*/ 12192000 w 12192000"/>
              <a:gd name="connsiteY6" fmla="*/ 3611460 h 3611460"/>
              <a:gd name="connsiteX7" fmla="*/ 0 w 12192000"/>
              <a:gd name="connsiteY7" fmla="*/ 3611460 h 361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611460">
                <a:moveTo>
                  <a:pt x="8425821" y="2921316"/>
                </a:moveTo>
                <a:lnTo>
                  <a:pt x="8425821" y="3598426"/>
                </a:lnTo>
                <a:lnTo>
                  <a:pt x="9652455" y="3598426"/>
                </a:lnTo>
                <a:lnTo>
                  <a:pt x="9652455" y="292131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611460"/>
                </a:lnTo>
                <a:lnTo>
                  <a:pt x="0" y="3611460"/>
                </a:lnTo>
                <a:close/>
              </a:path>
            </a:pathLst>
          </a:custGeom>
        </p:spPr>
      </p:pic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1A86964-13CD-407C-A76F-628023654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088F46-77BA-44B2-A249-15941B8FD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035" y="1124125"/>
            <a:ext cx="8689976" cy="1844385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Why Christians Cry</a:t>
            </a:r>
          </a:p>
        </p:txBody>
      </p:sp>
    </p:spTree>
    <p:extLst>
      <p:ext uri="{BB962C8B-B14F-4D97-AF65-F5344CB8AC3E}">
        <p14:creationId xmlns:p14="http://schemas.microsoft.com/office/powerpoint/2010/main" val="5638504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E8A07-0A8C-41A4-872C-226B2415B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618518"/>
            <a:ext cx="7161448" cy="1488005"/>
          </a:xfrm>
        </p:spPr>
        <p:txBody>
          <a:bodyPr/>
          <a:lstStyle/>
          <a:p>
            <a:pPr algn="l">
              <a:lnSpc>
                <a:spcPct val="100000"/>
              </a:lnSpc>
            </a:pPr>
            <a:r>
              <a:rPr lang="en-US" sz="5400" b="1" cap="none" dirty="0">
                <a:latin typeface="Candara" panose="020E0502030303020204" pitchFamily="34" charset="0"/>
              </a:rPr>
              <a:t>“Real men don’t cry.”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BD606-1213-4ED1-BF98-FDAABEA3295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7112" y="1996441"/>
            <a:ext cx="6873095" cy="4404360"/>
          </a:xfrm>
        </p:spPr>
        <p:txBody>
          <a:bodyPr>
            <a:normAutofit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4400" cap="none" dirty="0">
                <a:latin typeface="Candara" panose="020E0502030303020204" pitchFamily="34" charset="0"/>
              </a:rPr>
              <a:t>Time to cry, </a:t>
            </a:r>
            <a:r>
              <a:rPr lang="en-US" sz="4400" i="1" cap="none" dirty="0">
                <a:latin typeface="Candara" panose="020E0502030303020204" pitchFamily="34" charset="0"/>
              </a:rPr>
              <a:t>Eccl. 3:1, 4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en-US" sz="4400" cap="none" dirty="0">
                <a:latin typeface="Candara" panose="020E0502030303020204" pitchFamily="34" charset="0"/>
              </a:rPr>
              <a:t>God’s men wept:</a:t>
            </a:r>
          </a:p>
          <a:p>
            <a:pPr marL="457200" lvl="2">
              <a:lnSpc>
                <a:spcPct val="110000"/>
              </a:lnSpc>
              <a:spcBef>
                <a:spcPts val="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David/Jonathan, </a:t>
            </a:r>
            <a:r>
              <a:rPr lang="en-US" sz="4000" i="1" cap="none" dirty="0">
                <a:latin typeface="Candara" panose="020E0502030303020204" pitchFamily="34" charset="0"/>
              </a:rPr>
              <a:t>1 Sam. 20:41</a:t>
            </a:r>
          </a:p>
          <a:p>
            <a:pPr marL="457200" lvl="2">
              <a:lnSpc>
                <a:spcPct val="110000"/>
              </a:lnSpc>
              <a:spcBef>
                <a:spcPts val="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Jesus, </a:t>
            </a:r>
            <a:r>
              <a:rPr lang="en-US" sz="4000" i="1" cap="none" dirty="0">
                <a:latin typeface="Candara" panose="020E0502030303020204" pitchFamily="34" charset="0"/>
              </a:rPr>
              <a:t>John 11:35</a:t>
            </a:r>
          </a:p>
          <a:p>
            <a:pPr marL="457200" lvl="2">
              <a:lnSpc>
                <a:spcPct val="110000"/>
              </a:lnSpc>
              <a:spcBef>
                <a:spcPts val="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Paul, </a:t>
            </a:r>
            <a:r>
              <a:rPr lang="en-US" sz="4000" i="1" cap="none" dirty="0">
                <a:latin typeface="Candara" panose="020E0502030303020204" pitchFamily="34" charset="0"/>
              </a:rPr>
              <a:t>Acts 20:31</a:t>
            </a:r>
          </a:p>
          <a:p>
            <a:pPr marL="457200" lvl="2">
              <a:lnSpc>
                <a:spcPct val="110000"/>
              </a:lnSpc>
              <a:spcBef>
                <a:spcPts val="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Peter, </a:t>
            </a:r>
            <a:r>
              <a:rPr lang="en-US" sz="4000" i="1" cap="none" dirty="0">
                <a:latin typeface="Candara" panose="020E0502030303020204" pitchFamily="34" charset="0"/>
              </a:rPr>
              <a:t>Matthew 26:75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102A6-654B-4149-82F8-EB422755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92875"/>
            <a:ext cx="764215" cy="365125"/>
          </a:xfrm>
        </p:spPr>
        <p:txBody>
          <a:bodyPr/>
          <a:lstStyle/>
          <a:p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t>2</a:t>
            </a:fld>
            <a:endParaRPr lang="en-US" sz="1400" dirty="0">
              <a:latin typeface="Candara" panose="020E0502030303020204" pitchFamily="34" charset="0"/>
            </a:endParaRPr>
          </a:p>
        </p:txBody>
      </p:sp>
      <p:pic>
        <p:nvPicPr>
          <p:cNvPr id="5" name="Content Placeholder 5" descr="A close up of a person&#10;&#10;Description generated with very high confidence">
            <a:extLst>
              <a:ext uri="{FF2B5EF4-FFF2-40B4-BE49-F238E27FC236}">
                <a16:creationId xmlns:a16="http://schemas.microsoft.com/office/drawing/2014/main" id="{E558EC61-8A20-4F68-93C7-F3F6BFE1C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0208" y="2106523"/>
            <a:ext cx="3988422" cy="264495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F25ACF96-A47E-4246-9A62-881C4FE0A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50480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3F012C5-2940-4F3E-BB5E-B8B2C9E8291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B37C977-E7E3-44AC-AEC8-2E27641909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70DF37D-86A3-45DB-B1C1-580462D4BB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7F674C10-331C-48FB-A80B-687D1C754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2D21E2-D539-409B-A9BD-DA6B65590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813" y="2330603"/>
            <a:ext cx="2732249" cy="2196792"/>
          </a:xfrm>
        </p:spPr>
        <p:txBody>
          <a:bodyPr anchor="b">
            <a:normAutofit/>
          </a:bodyPr>
          <a:lstStyle/>
          <a:p>
            <a:r>
              <a:rPr lang="en-US" sz="6000" b="1" cap="none" dirty="0">
                <a:solidFill>
                  <a:schemeClr val="bg1"/>
                </a:solidFill>
                <a:latin typeface="Candara" panose="020E0502030303020204" pitchFamily="34" charset="0"/>
              </a:rPr>
              <a:t>Central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E73DD-5F1A-4432-A7FE-CC86BB179D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11523" y="1013806"/>
            <a:ext cx="7582828" cy="4830385"/>
          </a:xfrm>
        </p:spPr>
        <p:txBody>
          <a:bodyPr anchor="ctr">
            <a:normAutofit/>
          </a:bodyPr>
          <a:lstStyle/>
          <a:p>
            <a:r>
              <a:rPr lang="en-US" sz="4400" cap="none" dirty="0">
                <a:latin typeface="Candara" panose="020E0502030303020204" pitchFamily="34" charset="0"/>
              </a:rPr>
              <a:t>Sympathy / Empathy</a:t>
            </a:r>
          </a:p>
          <a:p>
            <a:r>
              <a:rPr lang="en-US" sz="4400" cap="none" dirty="0">
                <a:latin typeface="Candara" panose="020E0502030303020204" pitchFamily="34" charset="0"/>
              </a:rPr>
              <a:t>Family affection, </a:t>
            </a:r>
            <a:r>
              <a:rPr lang="en-US" sz="4400" i="1" cap="none" dirty="0">
                <a:latin typeface="Candara" panose="020E0502030303020204" pitchFamily="34" charset="0"/>
              </a:rPr>
              <a:t>Romans 12:10</a:t>
            </a:r>
          </a:p>
          <a:p>
            <a:r>
              <a:rPr lang="en-US" sz="4400" cap="none" dirty="0">
                <a:latin typeface="Candara" panose="020E0502030303020204" pitchFamily="34" charset="0"/>
              </a:rPr>
              <a:t>“Rejoice with those who rejoice, and weep with those who weep,” </a:t>
            </a:r>
            <a:r>
              <a:rPr lang="en-US" sz="4400" i="1" cap="none" dirty="0">
                <a:latin typeface="Candara" panose="020E0502030303020204" pitchFamily="34" charset="0"/>
              </a:rPr>
              <a:t>Romans 12:15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D2AA59-3DB1-4027-B7DD-70612F5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21723" y="6492874"/>
            <a:ext cx="841021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40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6609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314449"/>
            <a:ext cx="3624146" cy="4646281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Christians Weep </a:t>
            </a:r>
            <a:r>
              <a:rPr lang="en-US" sz="5400" b="1" cap="none" dirty="0">
                <a:latin typeface="Candara" panose="020E0502030303020204" pitchFamily="34" charset="0"/>
              </a:rPr>
              <a:t>With</a:t>
            </a:r>
            <a:r>
              <a:rPr lang="en-US" sz="5400" cap="none" dirty="0">
                <a:latin typeface="Candara" panose="020E0502030303020204" pitchFamily="34" charset="0"/>
              </a:rPr>
              <a:t> Others</a:t>
            </a:r>
            <a:br>
              <a:rPr lang="en-US" sz="5400" cap="none" dirty="0">
                <a:latin typeface="Candara" panose="020E0502030303020204" pitchFamily="34" charset="0"/>
              </a:rPr>
            </a:b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u="sng" cap="none" dirty="0">
                <a:latin typeface="Candara" panose="020E0502030303020204" pitchFamily="34" charset="0"/>
              </a:rPr>
              <a:t>Jesus</a:t>
            </a:r>
            <a:br>
              <a:rPr lang="en-US" sz="4100" i="1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John 11:31-36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FE1B59A8-C8A3-4428-8BA5-2211C71A2873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10779597"/>
              </p:ext>
            </p:extLst>
          </p:nvPr>
        </p:nvGraphicFramePr>
        <p:xfrm>
          <a:off x="4103000" y="688357"/>
          <a:ext cx="8014388" cy="5483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4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E32F843-4787-4E4A-B2AF-394F2E440103}"/>
              </a:ext>
            </a:extLst>
          </p:cNvPr>
          <p:cNvSpPr/>
          <p:nvPr/>
        </p:nvSpPr>
        <p:spPr>
          <a:xfrm>
            <a:off x="4025590" y="0"/>
            <a:ext cx="8166410" cy="252220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743887A-43BA-467F-981D-B6F23253451F}"/>
              </a:ext>
            </a:extLst>
          </p:cNvPr>
          <p:cNvSpPr/>
          <p:nvPr/>
        </p:nvSpPr>
        <p:spPr>
          <a:xfrm>
            <a:off x="4069611" y="4297010"/>
            <a:ext cx="8100518" cy="193167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B02D11C6-6E92-4498-B4EC-E2B7007BCC77}"/>
              </a:ext>
            </a:extLst>
          </p:cNvPr>
          <p:cNvSpPr/>
          <p:nvPr/>
        </p:nvSpPr>
        <p:spPr>
          <a:xfrm>
            <a:off x="4059934" y="2463165"/>
            <a:ext cx="8132065" cy="193167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7603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314449"/>
            <a:ext cx="3624146" cy="4646281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Christians Weep </a:t>
            </a:r>
            <a:r>
              <a:rPr lang="en-US" sz="5400" b="1" cap="none" dirty="0">
                <a:latin typeface="Candara" panose="020E0502030303020204" pitchFamily="34" charset="0"/>
              </a:rPr>
              <a:t>Over</a:t>
            </a:r>
            <a:r>
              <a:rPr lang="en-US" sz="5400" cap="none" dirty="0">
                <a:latin typeface="Candara" panose="020E0502030303020204" pitchFamily="34" charset="0"/>
              </a:rPr>
              <a:t> Ourselves</a:t>
            </a:r>
            <a:br>
              <a:rPr lang="en-US" sz="5400" cap="none" dirty="0">
                <a:latin typeface="Candara" panose="020E0502030303020204" pitchFamily="34" charset="0"/>
              </a:rPr>
            </a:b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u="sng" cap="none" dirty="0">
                <a:latin typeface="Candara" panose="020E0502030303020204" pitchFamily="34" charset="0"/>
              </a:rPr>
              <a:t>Peter</a:t>
            </a:r>
            <a:br>
              <a:rPr lang="en-US" sz="4100" i="1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Matthew 26:75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5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1122-4DF2-4D75-8069-E4CBA40C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95002" y="685800"/>
            <a:ext cx="7822386" cy="53835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Godly sorrow over our sins, </a:t>
            </a:r>
            <a:br>
              <a:rPr lang="en-US" sz="4400" b="1" cap="none" dirty="0">
                <a:latin typeface="Candara" panose="020E0502030303020204" pitchFamily="34" charset="0"/>
              </a:rPr>
            </a:br>
            <a:r>
              <a:rPr lang="en-US" sz="4400" i="1" cap="none" dirty="0">
                <a:latin typeface="Candara" panose="020E0502030303020204" pitchFamily="34" charset="0"/>
              </a:rPr>
              <a:t>2 Cor. 7:9-10; Acts 2:37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Repentance, </a:t>
            </a:r>
            <a:r>
              <a:rPr lang="en-US" sz="4000" i="1" cap="none" dirty="0">
                <a:latin typeface="Candara" panose="020E0502030303020204" pitchFamily="34" charset="0"/>
              </a:rPr>
              <a:t>Acts 20:21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cap="none" dirty="0">
                <a:latin typeface="Candara" panose="020E0502030303020204" pitchFamily="34" charset="0"/>
              </a:rPr>
              <a:t>Contrite heart, </a:t>
            </a:r>
            <a:r>
              <a:rPr lang="en-US" sz="4000" i="1" cap="none" dirty="0">
                <a:latin typeface="Candara" panose="020E0502030303020204" pitchFamily="34" charset="0"/>
              </a:rPr>
              <a:t>Psalm 34:18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If refuse to now, will later</a:t>
            </a:r>
            <a:r>
              <a:rPr lang="en-US" sz="4400" cap="none" dirty="0">
                <a:latin typeface="Candara" panose="020E0502030303020204" pitchFamily="34" charset="0"/>
              </a:rPr>
              <a:t>, </a:t>
            </a:r>
            <a:br>
              <a:rPr lang="en-US" sz="4400" cap="none" dirty="0">
                <a:latin typeface="Candara" panose="020E0502030303020204" pitchFamily="34" charset="0"/>
              </a:rPr>
            </a:br>
            <a:r>
              <a:rPr lang="en-US" sz="4400" i="1" cap="none" dirty="0">
                <a:latin typeface="Candara" panose="020E0502030303020204" pitchFamily="34" charset="0"/>
              </a:rPr>
              <a:t>Mark 9:43-44; Matthew 13:50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cap="none" dirty="0">
                <a:latin typeface="Candara" panose="020E0502030303020204" pitchFamily="34" charset="0"/>
              </a:rPr>
              <a:t>Don’t store up wrath, </a:t>
            </a:r>
            <a:r>
              <a:rPr lang="en-US" sz="4200" i="1" cap="none" dirty="0">
                <a:latin typeface="Candara" panose="020E0502030303020204" pitchFamily="34" charset="0"/>
              </a:rPr>
              <a:t>Rom. 2:5</a:t>
            </a:r>
          </a:p>
        </p:txBody>
      </p:sp>
    </p:spTree>
    <p:extLst>
      <p:ext uri="{BB962C8B-B14F-4D97-AF65-F5344CB8AC3E}">
        <p14:creationId xmlns:p14="http://schemas.microsoft.com/office/powerpoint/2010/main" val="19544558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314449"/>
            <a:ext cx="3624146" cy="4646281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Christians Weep </a:t>
            </a:r>
            <a:r>
              <a:rPr lang="en-US" sz="5400" b="1" cap="none" dirty="0">
                <a:latin typeface="Candara" panose="020E0502030303020204" pitchFamily="34" charset="0"/>
              </a:rPr>
              <a:t>Over</a:t>
            </a:r>
            <a:r>
              <a:rPr lang="en-US" sz="5400" cap="none" dirty="0">
                <a:latin typeface="Candara" panose="020E0502030303020204" pitchFamily="34" charset="0"/>
              </a:rPr>
              <a:t> Ourselves</a:t>
            </a:r>
            <a:br>
              <a:rPr lang="en-US" sz="5400" cap="none" dirty="0">
                <a:latin typeface="Candara" panose="020E0502030303020204" pitchFamily="34" charset="0"/>
              </a:rPr>
            </a:b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u="sng" cap="none" dirty="0">
                <a:latin typeface="Candara" panose="020E0502030303020204" pitchFamily="34" charset="0"/>
              </a:rPr>
              <a:t>Peter</a:t>
            </a:r>
            <a:br>
              <a:rPr lang="en-US" sz="4100" i="1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Matthew 26:75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6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1122-4DF2-4D75-8069-E4CBA40C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97601" y="1202211"/>
            <a:ext cx="7856732" cy="445357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cap="none" dirty="0">
                <a:latin typeface="Candara" panose="020E0502030303020204" pitchFamily="34" charset="0"/>
              </a:rPr>
              <a:t>God sees our tears and hears our prayers when persecuted</a:t>
            </a:r>
            <a:r>
              <a:rPr lang="en-US" sz="4200" cap="none" dirty="0">
                <a:latin typeface="Candara" panose="020E0502030303020204" pitchFamily="34" charset="0"/>
              </a:rPr>
              <a:t>,</a:t>
            </a:r>
            <a:r>
              <a:rPr lang="en-US" sz="4200" b="1" cap="none" dirty="0">
                <a:latin typeface="Candara" panose="020E0502030303020204" pitchFamily="34" charset="0"/>
              </a:rPr>
              <a:t> </a:t>
            </a:r>
            <a:r>
              <a:rPr lang="en-US" sz="4200" i="1" cap="none" dirty="0">
                <a:latin typeface="Candara" panose="020E0502030303020204" pitchFamily="34" charset="0"/>
              </a:rPr>
              <a:t>Psalm 6:6-10 (Matthew 5:10-12)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cap="none" dirty="0">
                <a:latin typeface="Candara" panose="020E0502030303020204" pitchFamily="34" charset="0"/>
              </a:rPr>
              <a:t>Tears in God’s bottle, </a:t>
            </a:r>
            <a:r>
              <a:rPr lang="en-US" sz="3800" i="1" cap="none" dirty="0">
                <a:latin typeface="Candara" panose="020E0502030303020204" pitchFamily="34" charset="0"/>
              </a:rPr>
              <a:t>Psalm 56:8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cap="none" dirty="0">
                <a:latin typeface="Candara" panose="020E0502030303020204" pitchFamily="34" charset="0"/>
              </a:rPr>
              <a:t>Timothy for Paul, </a:t>
            </a:r>
            <a:r>
              <a:rPr lang="en-US" sz="3800" i="1" cap="none" dirty="0">
                <a:latin typeface="Candara" panose="020E0502030303020204" pitchFamily="34" charset="0"/>
              </a:rPr>
              <a:t>2 Timothy 1:4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cap="none" dirty="0">
                <a:latin typeface="Candara" panose="020E0502030303020204" pitchFamily="34" charset="0"/>
              </a:rPr>
              <a:t>Rest in faith, </a:t>
            </a:r>
            <a:r>
              <a:rPr lang="en-US" sz="3800" i="1" cap="none" dirty="0">
                <a:latin typeface="Candara" panose="020E0502030303020204" pitchFamily="34" charset="0"/>
              </a:rPr>
              <a:t>Revelation 6:10-11</a:t>
            </a:r>
          </a:p>
        </p:txBody>
      </p:sp>
    </p:spTree>
    <p:extLst>
      <p:ext uri="{BB962C8B-B14F-4D97-AF65-F5344CB8AC3E}">
        <p14:creationId xmlns:p14="http://schemas.microsoft.com/office/powerpoint/2010/main" val="38717758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314449"/>
            <a:ext cx="3624146" cy="4646281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Christians Weep </a:t>
            </a:r>
            <a:r>
              <a:rPr lang="en-US" sz="5400" b="1" cap="none" dirty="0">
                <a:latin typeface="Candara" panose="020E0502030303020204" pitchFamily="34" charset="0"/>
              </a:rPr>
              <a:t>For</a:t>
            </a:r>
            <a:r>
              <a:rPr lang="en-US" sz="5400" cap="none" dirty="0">
                <a:latin typeface="Candara" panose="020E0502030303020204" pitchFamily="34" charset="0"/>
              </a:rPr>
              <a:t> Others</a:t>
            </a:r>
            <a:br>
              <a:rPr lang="en-US" sz="5400" cap="none" dirty="0">
                <a:latin typeface="Candara" panose="020E0502030303020204" pitchFamily="34" charset="0"/>
              </a:rPr>
            </a:b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u="sng" cap="none" dirty="0">
                <a:latin typeface="Candara" panose="020E0502030303020204" pitchFamily="34" charset="0"/>
              </a:rPr>
              <a:t>Paul</a:t>
            </a:r>
            <a:br>
              <a:rPr lang="en-US" sz="4100" i="1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Acts 20:31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7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1122-4DF2-4D75-8069-E4CBA40C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203701" y="1049740"/>
            <a:ext cx="7856732" cy="47585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For lost souls and for the spiritual welfare of Christians</a:t>
            </a:r>
            <a:endParaRPr lang="en-US" sz="4400" i="1" cap="none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300" cap="none" dirty="0">
                <a:latin typeface="Candara" panose="020E0502030303020204" pitchFamily="34" charset="0"/>
              </a:rPr>
              <a:t>Teaching the lost, </a:t>
            </a:r>
            <a:r>
              <a:rPr lang="en-US" sz="4300" i="1" cap="none" dirty="0">
                <a:latin typeface="Candara" panose="020E0502030303020204" pitchFamily="34" charset="0"/>
              </a:rPr>
              <a:t>1 Cor. 2:2-3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300" cap="none" dirty="0">
                <a:latin typeface="Candara" panose="020E0502030303020204" pitchFamily="34" charset="0"/>
              </a:rPr>
              <a:t>Warning of dangers, </a:t>
            </a:r>
            <a:r>
              <a:rPr lang="en-US" sz="4300" i="1" cap="none" dirty="0">
                <a:latin typeface="Candara" panose="020E0502030303020204" pitchFamily="34" charset="0"/>
              </a:rPr>
              <a:t>Acts 20:31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300" cap="none" dirty="0">
                <a:latin typeface="Candara" panose="020E0502030303020204" pitchFamily="34" charset="0"/>
              </a:rPr>
              <a:t>When people do not keep God’s law, </a:t>
            </a:r>
            <a:r>
              <a:rPr lang="en-US" sz="4300" i="1" cap="none" dirty="0">
                <a:latin typeface="Candara" panose="020E0502030303020204" pitchFamily="34" charset="0"/>
              </a:rPr>
              <a:t>Psalm 119:136</a:t>
            </a:r>
          </a:p>
        </p:txBody>
      </p:sp>
    </p:spTree>
    <p:extLst>
      <p:ext uri="{BB962C8B-B14F-4D97-AF65-F5344CB8AC3E}">
        <p14:creationId xmlns:p14="http://schemas.microsoft.com/office/powerpoint/2010/main" val="28047748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22" y="1314449"/>
            <a:ext cx="3624146" cy="4646281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Christians Weep </a:t>
            </a:r>
            <a:r>
              <a:rPr lang="en-US" sz="5400" b="1" cap="none" dirty="0">
                <a:latin typeface="Candara" panose="020E0502030303020204" pitchFamily="34" charset="0"/>
              </a:rPr>
              <a:t>For</a:t>
            </a:r>
            <a:r>
              <a:rPr lang="en-US" sz="5400" cap="none" dirty="0">
                <a:latin typeface="Candara" panose="020E0502030303020204" pitchFamily="34" charset="0"/>
              </a:rPr>
              <a:t> Others</a:t>
            </a:r>
            <a:br>
              <a:rPr lang="en-US" sz="5400" cap="none" dirty="0">
                <a:latin typeface="Candara" panose="020E0502030303020204" pitchFamily="34" charset="0"/>
              </a:rPr>
            </a:b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u="sng" cap="none" dirty="0">
                <a:latin typeface="Candara" panose="020E0502030303020204" pitchFamily="34" charset="0"/>
              </a:rPr>
              <a:t>Paul</a:t>
            </a:r>
            <a:br>
              <a:rPr lang="en-US" sz="4100" i="1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Acts 20:31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8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1122-4DF2-4D75-8069-E4CBA40C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152011" y="1098257"/>
            <a:ext cx="7873844" cy="466148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See a person’s sins bringing them pain and punishment</a:t>
            </a:r>
            <a:endParaRPr lang="en-US" sz="4400" i="1" cap="none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300" cap="none" dirty="0">
                <a:latin typeface="Candara" panose="020E0502030303020204" pitchFamily="34" charset="0"/>
              </a:rPr>
              <a:t>Jeremiah, </a:t>
            </a:r>
            <a:r>
              <a:rPr lang="en-US" sz="4300" i="1" cap="none" dirty="0">
                <a:latin typeface="Candara" panose="020E0502030303020204" pitchFamily="34" charset="0"/>
              </a:rPr>
              <a:t>Jer. 9:1, 10; Lam. 3:48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300" cap="none" dirty="0">
                <a:latin typeface="Candara" panose="020E0502030303020204" pitchFamily="34" charset="0"/>
              </a:rPr>
              <a:t>Jesus, </a:t>
            </a:r>
            <a:r>
              <a:rPr lang="en-US" sz="4300" i="1" cap="none" dirty="0">
                <a:latin typeface="Candara" panose="020E0502030303020204" pitchFamily="34" charset="0"/>
              </a:rPr>
              <a:t>Luke 19:41-44</a:t>
            </a:r>
            <a:endParaRPr lang="en-US" sz="4100" i="1" cap="none" dirty="0">
              <a:latin typeface="Candara" panose="020E0502030303020204" pitchFamily="34" charset="0"/>
            </a:endParaRP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US" sz="4100" cap="none" dirty="0">
                <a:latin typeface="Candara" panose="020E0502030303020204" pitchFamily="34" charset="0"/>
              </a:rPr>
              <a:t>Daughters of Jerusalem, </a:t>
            </a:r>
            <a:br>
              <a:rPr lang="en-US" sz="4100" cap="none" dirty="0">
                <a:latin typeface="Candara" panose="020E0502030303020204" pitchFamily="34" charset="0"/>
              </a:rPr>
            </a:br>
            <a:r>
              <a:rPr lang="en-US" sz="4100" i="1" cap="none" dirty="0">
                <a:latin typeface="Candara" panose="020E0502030303020204" pitchFamily="34" charset="0"/>
              </a:rPr>
              <a:t>Luke 23:26-31</a:t>
            </a:r>
          </a:p>
        </p:txBody>
      </p:sp>
    </p:spTree>
    <p:extLst>
      <p:ext uri="{BB962C8B-B14F-4D97-AF65-F5344CB8AC3E}">
        <p14:creationId xmlns:p14="http://schemas.microsoft.com/office/powerpoint/2010/main" val="371885864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A9C15D4-2EE7-4D05-B87C-91D1F3B9604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ED7B0FB-9654-4441-9545-02D458B6862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BB94C57-FDF3-45A3-9D1F-904523D795D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/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EBDF1A-221A-4497-BBA9-57A70D1615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/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  <p:pic>
        <p:nvPicPr>
          <p:cNvPr id="10" name="Picture 9" descr="A close up of a logo&#10;&#10;Description generated with high confidence">
            <a:extLst>
              <a:ext uri="{FF2B5EF4-FFF2-40B4-BE49-F238E27FC236}">
                <a16:creationId xmlns:a16="http://schemas.microsoft.com/office/drawing/2014/main" id="{766CD9C4-3395-4F06-AF7D-0760185BA8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5EE4B9-50D4-4FFC-848F-A6CB5F4B9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894" y="2062277"/>
            <a:ext cx="3624146" cy="2733444"/>
          </a:xfrm>
        </p:spPr>
        <p:txBody>
          <a:bodyPr>
            <a:normAutofit/>
          </a:bodyPr>
          <a:lstStyle/>
          <a:p>
            <a:r>
              <a:rPr lang="en-US" sz="5400" cap="none" dirty="0">
                <a:latin typeface="Candara" panose="020E0502030303020204" pitchFamily="34" charset="0"/>
              </a:rPr>
              <a:t>When Christians </a:t>
            </a:r>
            <a:r>
              <a:rPr lang="en-US" sz="5400" b="1" cap="none" dirty="0">
                <a:latin typeface="Candara" panose="020E0502030303020204" pitchFamily="34" charset="0"/>
              </a:rPr>
              <a:t>Stop</a:t>
            </a:r>
            <a:r>
              <a:rPr lang="en-US" sz="5400" cap="none" dirty="0">
                <a:latin typeface="Candara" panose="020E0502030303020204" pitchFamily="34" charset="0"/>
              </a:rPr>
              <a:t> Crying</a:t>
            </a:r>
            <a:endParaRPr lang="en-US" sz="4100" cap="none" dirty="0">
              <a:latin typeface="Candara" panose="020E0502030303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44F85-6A3E-449C-8459-FFD2BC6CE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173" y="6462516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z="1400" smtClean="0">
                <a:latin typeface="Candara" panose="020E0502030303020204" pitchFamily="34" charset="0"/>
              </a:rPr>
              <a:pPr>
                <a:spcAft>
                  <a:spcPts val="600"/>
                </a:spcAft>
              </a:pPr>
              <a:t>9</a:t>
            </a:fld>
            <a:endParaRPr lang="en-US" sz="1400">
              <a:latin typeface="Candara" panose="020E0502030303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81122-4DF2-4D75-8069-E4CBA40C8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00549" y="584508"/>
            <a:ext cx="7541033" cy="568898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When tears keep us from doing God’s will</a:t>
            </a:r>
            <a:endParaRPr lang="en-US" sz="4400" i="1" cap="none" dirty="0">
              <a:latin typeface="Candara" panose="020E0502030303020204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cap="none" dirty="0">
                <a:latin typeface="Candara" panose="020E0502030303020204" pitchFamily="34" charset="0"/>
              </a:rPr>
              <a:t>Doubt and fear, </a:t>
            </a:r>
            <a:r>
              <a:rPr lang="en-US" sz="4200" i="1" cap="none" dirty="0">
                <a:latin typeface="Candara" panose="020E0502030303020204" pitchFamily="34" charset="0"/>
              </a:rPr>
              <a:t>2 Tim. 1:7 (4)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When tears hinder someone else from doing God’s will</a:t>
            </a:r>
            <a:r>
              <a:rPr lang="en-US" sz="4400" cap="none" dirty="0">
                <a:latin typeface="Candara" panose="020E0502030303020204" pitchFamily="34" charset="0"/>
              </a:rPr>
              <a:t>, </a:t>
            </a:r>
            <a:r>
              <a:rPr lang="en-US" sz="4400" i="1" cap="none" dirty="0">
                <a:latin typeface="Candara" panose="020E0502030303020204" pitchFamily="34" charset="0"/>
              </a:rPr>
              <a:t>Acts 21:10-14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cap="none" dirty="0">
                <a:latin typeface="Candara" panose="020E0502030303020204" pitchFamily="34" charset="0"/>
              </a:rPr>
              <a:t>When we reach heaven</a:t>
            </a:r>
            <a:r>
              <a:rPr lang="en-US" sz="4400" cap="none" dirty="0">
                <a:latin typeface="Candara" panose="020E0502030303020204" pitchFamily="34" charset="0"/>
              </a:rPr>
              <a:t>, </a:t>
            </a:r>
            <a:r>
              <a:rPr lang="en-US" sz="4400" i="1" cap="none" dirty="0">
                <a:latin typeface="Candara" panose="020E0502030303020204" pitchFamily="34" charset="0"/>
              </a:rPr>
              <a:t>Revelation 21:4</a:t>
            </a:r>
            <a:endParaRPr lang="en-US" sz="4400" b="1" cap="none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020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157</TotalTime>
  <Words>277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Candara</vt:lpstr>
      <vt:lpstr>Tw Cen MT</vt:lpstr>
      <vt:lpstr>Droplet</vt:lpstr>
      <vt:lpstr>Why Christians Cry</vt:lpstr>
      <vt:lpstr>“Real men don’t cry.”</vt:lpstr>
      <vt:lpstr>Central Point</vt:lpstr>
      <vt:lpstr>Christians Weep With Others  Jesus John 11:31-36</vt:lpstr>
      <vt:lpstr>Christians Weep Over Ourselves  Peter Matthew 26:75</vt:lpstr>
      <vt:lpstr>Christians Weep Over Ourselves  Peter Matthew 26:75</vt:lpstr>
      <vt:lpstr>Christians Weep For Others  Paul Acts 20:31</vt:lpstr>
      <vt:lpstr>Christians Weep For Others  Paul Acts 20:31</vt:lpstr>
      <vt:lpstr>When Christians Stop Crying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Christians cry</dc:title>
  <dc:creator>Joe R Price</dc:creator>
  <cp:lastModifiedBy>Joe R Price</cp:lastModifiedBy>
  <cp:revision>34</cp:revision>
  <dcterms:created xsi:type="dcterms:W3CDTF">2018-05-05T16:11:27Z</dcterms:created>
  <dcterms:modified xsi:type="dcterms:W3CDTF">2018-05-06T13:50:38Z</dcterms:modified>
</cp:coreProperties>
</file>