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A1D0A-E06C-49EB-885C-1DCFF9F3A684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BF2A2-10D5-4E2F-8107-9EC99818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75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FC1D-0440-4AA6-A20F-A70EC74E5D8D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0165-D6FF-4320-B8CA-A84B4AD66555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28BC-08FD-4033-89C3-04C452A50E61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513A-0362-4612-80B2-8E327041EA51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D7EC-D691-4994-B9A6-6DBB791F5394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4CCA-4E7D-422F-B80B-6B79E7A09886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D744-7772-48A1-81DF-C6D2ACC6AF00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937C-9A54-422C-BBDC-8E87935C27A1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BE63-B0F4-468E-A39F-6D7D00B66B03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5201-F52F-4165-BEF7-F90055CF7906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8060-DB91-4018-B39B-3B0F95B4A0C0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E8C2-F70D-46C2-96B4-3BCE486E1886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6EC1-DFBF-4010-9540-F77F8E67E2AE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4C37-C0D4-444B-912A-FBEDCFF6667A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0E11-4947-4E25-8EDE-4D21E5AB5565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6B2-E820-4B96-AD1C-B35669E17B11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F60-FC97-4826-BB87-D0AB4614CD27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E3BC85D-0A9C-4801-9CA0-29F961C70F29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E0BC9-7206-4ED3-A909-0BB27E7EE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442" y="1380068"/>
            <a:ext cx="9048581" cy="2616199"/>
          </a:xfrm>
        </p:spPr>
        <p:txBody>
          <a:bodyPr>
            <a:normAutofit/>
          </a:bodyPr>
          <a:lstStyle/>
          <a:p>
            <a:r>
              <a:rPr lang="en-US" sz="6600" b="1" dirty="0"/>
              <a:t>Am I a Stumbling Block?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2B0921-BA46-4BEF-AB34-568168614E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i="1" dirty="0"/>
              <a:t>Matthew 18:4-9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E12E90C-D35B-4F10-9CCB-8FF25C951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5345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76" y="2054391"/>
            <a:ext cx="3889793" cy="274921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Stumbling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825" y="487683"/>
            <a:ext cx="7496175" cy="5882632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4400" b="1" dirty="0"/>
              <a:t>An ungodly influence</a:t>
            </a:r>
            <a:r>
              <a:rPr lang="en-US" sz="4400" dirty="0"/>
              <a:t>, </a:t>
            </a:r>
            <a:br>
              <a:rPr lang="en-US" sz="4400" dirty="0"/>
            </a:br>
            <a:r>
              <a:rPr lang="en-US" sz="4400" i="1" dirty="0"/>
              <a:t>1 Corinthians 15:33 (Eph. 5:5-7)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4200" dirty="0"/>
              <a:t>Influence edifies or lays snares </a:t>
            </a:r>
            <a:endParaRPr lang="en-US" sz="4000" dirty="0"/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en-US" sz="4000" dirty="0"/>
              <a:t>Values </a:t>
            </a:r>
            <a:r>
              <a:rPr lang="en-US" sz="4000" i="1" dirty="0"/>
              <a:t>(2 Timothy 4:10)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en-US" sz="4000" dirty="0"/>
              <a:t>Associations </a:t>
            </a:r>
            <a:r>
              <a:rPr lang="en-US" sz="4000" i="1" dirty="0"/>
              <a:t>(1 Kings 11:3-4)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en-US" sz="4000" dirty="0"/>
              <a:t>Words </a:t>
            </a:r>
            <a:r>
              <a:rPr lang="en-US" sz="4000" i="1" dirty="0"/>
              <a:t>(1 Timothy 4:16; </a:t>
            </a:r>
            <a:br>
              <a:rPr lang="en-US" sz="4000" i="1" dirty="0"/>
            </a:br>
            <a:r>
              <a:rPr lang="en-US" sz="4000" i="1" dirty="0"/>
              <a:t>2 Timothy 4:3-4)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10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2018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76" y="2054391"/>
            <a:ext cx="3889793" cy="274921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Stumbling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589" y="871034"/>
            <a:ext cx="7205773" cy="511592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Misusing a personal liberty</a:t>
            </a:r>
            <a:r>
              <a:rPr lang="en-US" sz="4400" dirty="0"/>
              <a:t>, </a:t>
            </a:r>
            <a:br>
              <a:rPr lang="en-US" sz="4400" dirty="0"/>
            </a:br>
            <a:r>
              <a:rPr lang="en-US" sz="4400" i="1" dirty="0"/>
              <a:t>1 Corinthians 8:9-13; 10:31-33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/>
              <a:t>Leading weak conscience to violate itself </a:t>
            </a:r>
            <a:r>
              <a:rPr lang="en-US" sz="4200" i="1" dirty="0"/>
              <a:t>(9)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/>
              <a:t>Forego liberty to avoid being a stumbling block </a:t>
            </a:r>
            <a:r>
              <a:rPr lang="en-US" sz="4200" i="1" dirty="0"/>
              <a:t>(13)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11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6132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77" y="2054391"/>
            <a:ext cx="3761456" cy="274921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Stumbling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943" y="465222"/>
            <a:ext cx="7379368" cy="585937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Judging one another’s liberties</a:t>
            </a:r>
            <a:r>
              <a:rPr lang="en-US" sz="4400" dirty="0"/>
              <a:t>, </a:t>
            </a:r>
            <a:r>
              <a:rPr lang="en-US" sz="4400" i="1" dirty="0"/>
              <a:t>Romans 14:13 (1-4)</a:t>
            </a:r>
          </a:p>
          <a:p>
            <a:pPr marL="625475" lvl="1" indent="-28892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Respect conscience of others</a:t>
            </a:r>
          </a:p>
          <a:p>
            <a:pPr marL="977900" lvl="2" indent="-239713"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Without being contemptuous or condemning</a:t>
            </a:r>
          </a:p>
          <a:p>
            <a:pPr marL="63500" indent="-239713"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Refusing to always forgive</a:t>
            </a:r>
            <a:r>
              <a:rPr lang="en-US" sz="4400" dirty="0"/>
              <a:t>, 	</a:t>
            </a:r>
            <a:r>
              <a:rPr lang="en-US" sz="4400" i="1" dirty="0"/>
              <a:t>Luke 17:1-5</a:t>
            </a:r>
            <a:endParaRPr lang="en-US" sz="4400" b="1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12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2436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77" y="2054391"/>
            <a:ext cx="3761456" cy="274921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Stumbling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2994" y="1086852"/>
            <a:ext cx="7379368" cy="468429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Binding human traditions (opinions)</a:t>
            </a:r>
            <a:r>
              <a:rPr lang="en-US" sz="4400" dirty="0"/>
              <a:t>, </a:t>
            </a:r>
            <a:r>
              <a:rPr lang="en-US" sz="4400" i="1" dirty="0"/>
              <a:t>Matthew 23:4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Such fault-finding is rooted in human tradition, </a:t>
            </a:r>
            <a:r>
              <a:rPr lang="en-US" sz="4200" i="1" dirty="0"/>
              <a:t>Mk. 7:1-3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Urging and condoning sinful conduct</a:t>
            </a:r>
            <a:r>
              <a:rPr lang="en-US" sz="4400" dirty="0"/>
              <a:t>, </a:t>
            </a:r>
            <a:r>
              <a:rPr lang="en-US" sz="4400" i="1" dirty="0"/>
              <a:t>Revelation 2:14</a:t>
            </a:r>
            <a:endParaRPr lang="en-US" sz="4400" b="1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13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6629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723" y="1754104"/>
            <a:ext cx="4350501" cy="334979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Danger of Stumbling Blocks</a:t>
            </a:r>
            <a:b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18:6-9</a:t>
            </a:r>
            <a:endParaRPr lang="en-US" sz="4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4551" y="1086853"/>
            <a:ext cx="6077811" cy="468429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Presence</a:t>
            </a:r>
            <a:r>
              <a:rPr lang="en-US" sz="4800" dirty="0"/>
              <a:t> </a:t>
            </a:r>
            <a:r>
              <a:rPr lang="en-US" sz="4800" i="1" dirty="0"/>
              <a:t>(7)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Peril</a:t>
            </a:r>
            <a:r>
              <a:rPr lang="en-US" sz="4800" dirty="0"/>
              <a:t> </a:t>
            </a:r>
            <a:r>
              <a:rPr lang="en-US" sz="4800" i="1" dirty="0"/>
              <a:t>(6)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Punishment</a:t>
            </a:r>
            <a:r>
              <a:rPr lang="en-US" sz="4800" i="1" dirty="0"/>
              <a:t> (6-7)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Prevention</a:t>
            </a:r>
            <a:r>
              <a:rPr lang="en-US" sz="4800" dirty="0"/>
              <a:t> </a:t>
            </a:r>
            <a:r>
              <a:rPr lang="en-US" sz="4800" i="1" dirty="0"/>
              <a:t>(8-9)</a:t>
            </a:r>
            <a:endParaRPr lang="en-US" sz="48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14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0677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16" y="1268574"/>
            <a:ext cx="3761456" cy="432084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disciple of Jesus wants to be a stumbling block!</a:t>
            </a:r>
            <a:endParaRPr lang="en-US" sz="4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200" y="1529635"/>
            <a:ext cx="6487387" cy="379872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Good intentions do   not excuse us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Honest examination</a:t>
            </a:r>
            <a:endParaRPr lang="en-US" sz="4800" i="1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Humble repentance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15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1518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8D35E-075E-47FA-BE34-A7C079EF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28862"/>
            <a:ext cx="10018713" cy="2109537"/>
          </a:xfrm>
        </p:spPr>
        <p:txBody>
          <a:bodyPr/>
          <a:lstStyle/>
          <a:p>
            <a:r>
              <a:rPr lang="en-US" sz="4800" b="1" dirty="0"/>
              <a:t>“Get behind Me, Satan! You are an offense to Me…” </a:t>
            </a:r>
            <a:r>
              <a:rPr lang="en-US" sz="4400" b="1" i="1" dirty="0"/>
              <a:t>(Matthew 16:23)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4CFA2-CFF5-4093-BE20-7CD204FD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440" y="2261938"/>
            <a:ext cx="10018714" cy="4062662"/>
          </a:xfrm>
        </p:spPr>
        <p:txBody>
          <a:bodyPr>
            <a:normAutofit/>
          </a:bodyPr>
          <a:lstStyle/>
          <a:p>
            <a:r>
              <a:rPr lang="en-US" sz="4400" dirty="0"/>
              <a:t>A cause of sin</a:t>
            </a:r>
          </a:p>
          <a:p>
            <a:r>
              <a:rPr lang="en-US" sz="4400" i="1" dirty="0"/>
              <a:t>skandalon: </a:t>
            </a:r>
            <a:r>
              <a:rPr lang="en-US" sz="4400" dirty="0"/>
              <a:t>“a trap-stick…a snare… occasion to fall (of stumbling), offence, thing that offends, stumblingblock” </a:t>
            </a:r>
            <a:r>
              <a:rPr lang="en-US" sz="4000" dirty="0"/>
              <a:t>(</a:t>
            </a:r>
            <a:r>
              <a:rPr lang="en-US" sz="4000" i="1" dirty="0"/>
              <a:t>Strong’s)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60A82-4095-46F1-BC58-2050917C8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400799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2</a:t>
            </a:fld>
            <a:endParaRPr lang="en-US" sz="1400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7B69D95-6FCD-4DCF-9958-8644519EC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8151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8BCD7-84E6-4554-BB0E-80AF44C5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92505"/>
            <a:ext cx="10018713" cy="2149642"/>
          </a:xfrm>
        </p:spPr>
        <p:txBody>
          <a:bodyPr/>
          <a:lstStyle/>
          <a:p>
            <a:r>
              <a:rPr lang="en-US" sz="6000" b="1" dirty="0"/>
              <a:t>Stumbling Block</a:t>
            </a:r>
            <a:br>
              <a:rPr lang="en-US" dirty="0"/>
            </a:br>
            <a:r>
              <a:rPr lang="en-US" sz="4800" i="1" dirty="0"/>
              <a:t>(Offense)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CA1D-6880-4FCC-94D9-44895E4F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53389"/>
            <a:ext cx="10451940" cy="444325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600" dirty="0"/>
              <a:t>“Any impediment placed in the way and causing one to stumble or fall” </a:t>
            </a:r>
            <a:r>
              <a:rPr lang="en-US" sz="4600" i="1" dirty="0"/>
              <a:t>(Thayer)</a:t>
            </a:r>
            <a:endParaRPr lang="en-US" sz="46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Blind person, </a:t>
            </a:r>
            <a:r>
              <a:rPr lang="en-US" sz="4400" i="1" dirty="0"/>
              <a:t>Leviticus 19:14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Jesus | Gospel, </a:t>
            </a:r>
            <a:r>
              <a:rPr lang="en-US" sz="4400" i="1" dirty="0"/>
              <a:t>1 Peter 2:7-8 (Isaiah 8:14); </a:t>
            </a:r>
            <a:br>
              <a:rPr lang="en-US" sz="4400" i="1" dirty="0"/>
            </a:br>
            <a:r>
              <a:rPr lang="en-US" sz="4400" i="1" dirty="0"/>
              <a:t>1 Corinthians 1:23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BF4B8-36D9-4059-A5F7-F03AA515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496647"/>
            <a:ext cx="551167" cy="352317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3</a:t>
            </a:fld>
            <a:endParaRPr lang="en-US" sz="1400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1E30B0A-44DC-4A07-A672-D775F7688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7048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8BCD7-84E6-4554-BB0E-80AF44C5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85195"/>
            <a:ext cx="10018713" cy="2092784"/>
          </a:xfrm>
        </p:spPr>
        <p:txBody>
          <a:bodyPr/>
          <a:lstStyle/>
          <a:p>
            <a:r>
              <a:rPr lang="en-US" sz="6000" b="1" dirty="0"/>
              <a:t>Stumbling Block</a:t>
            </a:r>
            <a:br>
              <a:rPr lang="en-US" dirty="0"/>
            </a:br>
            <a:r>
              <a:rPr lang="en-US" sz="4800" i="1" dirty="0"/>
              <a:t>(Offense)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CA1D-6880-4FCC-94D9-44895E4F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152892"/>
            <a:ext cx="10451940" cy="434375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dirty="0"/>
              <a:t>“Any impediment placed in the way and causing one to stumble or fall” </a:t>
            </a:r>
            <a:r>
              <a:rPr lang="en-US" sz="4400" i="1" dirty="0"/>
              <a:t>(Thayer)</a:t>
            </a:r>
            <a:endParaRPr lang="en-US" sz="44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/>
              <a:t>Any person or thing that draws another      into sin, </a:t>
            </a:r>
            <a:r>
              <a:rPr lang="en-US" sz="4200" i="1" dirty="0"/>
              <a:t>Judges 2:3, 11-13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/>
              <a:t>Allurement, enticement or cause to sin, </a:t>
            </a:r>
            <a:r>
              <a:rPr lang="en-US" sz="4200" i="1" dirty="0"/>
              <a:t>Matthew 18:6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BF4B8-36D9-4059-A5F7-F03AA515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496647"/>
            <a:ext cx="551167" cy="352317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4</a:t>
            </a:fld>
            <a:endParaRPr lang="en-US" sz="1400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3622841-D600-4B19-9AB4-8250A3400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4139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8BCD7-84E6-4554-BB0E-80AF44C5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52926"/>
            <a:ext cx="10018713" cy="2170353"/>
          </a:xfrm>
        </p:spPr>
        <p:txBody>
          <a:bodyPr/>
          <a:lstStyle/>
          <a:p>
            <a:r>
              <a:rPr lang="en-US" sz="6000" b="1" dirty="0"/>
              <a:t>Stumbling Block</a:t>
            </a:r>
            <a:br>
              <a:rPr lang="en-US" dirty="0"/>
            </a:br>
            <a:r>
              <a:rPr lang="en-US" sz="4800" i="1" dirty="0"/>
              <a:t>(Offense)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CA1D-6880-4FCC-94D9-44895E4F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47949"/>
            <a:ext cx="10451940" cy="2815301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600" dirty="0"/>
              <a:t>How can I be a stumbling block?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600" dirty="0"/>
              <a:t>Who is a stumbling block?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600" dirty="0"/>
              <a:t>How do I avoid being a stumbling block?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BF4B8-36D9-4059-A5F7-F03AA515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024" y="6496647"/>
            <a:ext cx="551167" cy="352317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5</a:t>
            </a:fld>
            <a:endParaRPr lang="en-US" sz="1400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783C1501-189D-41BD-8860-E195640FE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5626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260" y="1710489"/>
            <a:ext cx="3889793" cy="343702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I become a Stumbling Block?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1" y="300198"/>
            <a:ext cx="6914147" cy="6257604"/>
          </a:xfrm>
        </p:spPr>
        <p:txBody>
          <a:bodyPr>
            <a:normAutofit/>
          </a:bodyPr>
          <a:lstStyle/>
          <a:p>
            <a:r>
              <a:rPr lang="en-US" sz="4400" b="1" dirty="0"/>
              <a:t>By minding the things </a:t>
            </a:r>
            <a:br>
              <a:rPr lang="en-US" sz="4400" b="1" dirty="0"/>
            </a:br>
            <a:r>
              <a:rPr lang="en-US" sz="4400" b="1" dirty="0"/>
              <a:t>of men instead of God</a:t>
            </a:r>
            <a:r>
              <a:rPr lang="en-US" sz="4400" dirty="0"/>
              <a:t>, </a:t>
            </a:r>
            <a:r>
              <a:rPr lang="en-US" sz="4400" i="1" dirty="0"/>
              <a:t>Matthew 16:21-23</a:t>
            </a:r>
          </a:p>
          <a:p>
            <a:pPr lvl="1"/>
            <a:r>
              <a:rPr lang="en-US" sz="4200" dirty="0"/>
              <a:t>Let my emotions, motives and intentions oppose God</a:t>
            </a:r>
          </a:p>
          <a:p>
            <a:pPr lvl="1"/>
            <a:r>
              <a:rPr lang="en-US" sz="4200" dirty="0"/>
              <a:t>Carnal mind, </a:t>
            </a:r>
            <a:r>
              <a:rPr lang="en-US" sz="4200" i="1" dirty="0"/>
              <a:t>Romans 8:6-8</a:t>
            </a:r>
          </a:p>
          <a:p>
            <a:pPr lvl="1"/>
            <a:r>
              <a:rPr lang="en-US" sz="4200" dirty="0"/>
              <a:t>Spiritual mind avoids being stumbling block, </a:t>
            </a:r>
            <a:r>
              <a:rPr lang="en-US" sz="4200" i="1" dirty="0"/>
              <a:t>Col. 3:1-2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6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1578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260" y="1710489"/>
            <a:ext cx="3889793" cy="343702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I become a Stumbling Block?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588" y="105418"/>
            <a:ext cx="7205773" cy="6647163"/>
          </a:xfrm>
        </p:spPr>
        <p:txBody>
          <a:bodyPr>
            <a:normAutofit/>
          </a:bodyPr>
          <a:lstStyle/>
          <a:p>
            <a:r>
              <a:rPr lang="en-US" sz="4400" b="1" dirty="0"/>
              <a:t>By having a lack of love</a:t>
            </a:r>
            <a:r>
              <a:rPr lang="en-US" sz="4400" dirty="0"/>
              <a:t>, </a:t>
            </a:r>
            <a:br>
              <a:rPr lang="en-US" sz="4400" i="1" dirty="0"/>
            </a:br>
            <a:r>
              <a:rPr lang="en-US" sz="4400" i="1" dirty="0"/>
              <a:t>1 John 2:10-11</a:t>
            </a:r>
          </a:p>
          <a:p>
            <a:pPr lvl="1"/>
            <a:r>
              <a:rPr lang="en-US" sz="4200" dirty="0"/>
              <a:t>Love is careful not to be one</a:t>
            </a:r>
          </a:p>
          <a:p>
            <a:pPr lvl="1"/>
            <a:r>
              <a:rPr lang="en-US" sz="4200" dirty="0"/>
              <a:t>Displayed by our words    and deeds to each other, </a:t>
            </a:r>
            <a:r>
              <a:rPr lang="en-US" sz="4200" i="1" dirty="0"/>
              <a:t>Colossians 3:12-15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7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5336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260" y="1710489"/>
            <a:ext cx="3889793" cy="343702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I become a Stumbling Block?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588" y="105418"/>
            <a:ext cx="7205773" cy="6647163"/>
          </a:xfrm>
        </p:spPr>
        <p:txBody>
          <a:bodyPr>
            <a:normAutofit/>
          </a:bodyPr>
          <a:lstStyle/>
          <a:p>
            <a:r>
              <a:rPr lang="en-US" sz="4400" b="1" dirty="0"/>
              <a:t>By having too high of an opinion of myself (conceit)</a:t>
            </a:r>
            <a:r>
              <a:rPr lang="en-US" sz="4400" dirty="0"/>
              <a:t>, </a:t>
            </a:r>
            <a:br>
              <a:rPr lang="en-US" sz="4400" i="1" dirty="0"/>
            </a:br>
            <a:r>
              <a:rPr lang="en-US" sz="4400" i="1" dirty="0"/>
              <a:t>1 Corinthians 8:1-3</a:t>
            </a:r>
          </a:p>
          <a:p>
            <a:pPr lvl="1"/>
            <a:r>
              <a:rPr lang="en-US" sz="4200" dirty="0"/>
              <a:t>Trust my own knowledge instead of Scripture</a:t>
            </a:r>
          </a:p>
          <a:p>
            <a:pPr lvl="1"/>
            <a:r>
              <a:rPr lang="en-US" sz="4200" dirty="0"/>
              <a:t>Must love God more than self to prevent becoming a stumbling block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8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1885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5D01-FF72-4E25-A825-B33C8A60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76" y="2054391"/>
            <a:ext cx="3889793" cy="274921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Stumbling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3037-C20E-4B90-AAA8-A4FA6EF5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589" y="931013"/>
            <a:ext cx="7205773" cy="4995971"/>
          </a:xfrm>
        </p:spPr>
        <p:txBody>
          <a:bodyPr>
            <a:normAutofit/>
          </a:bodyPr>
          <a:lstStyle/>
          <a:p>
            <a:r>
              <a:rPr lang="en-US" sz="4400" b="1" dirty="0"/>
              <a:t>Preventing people from coming to Jesus</a:t>
            </a:r>
            <a:r>
              <a:rPr lang="en-US" sz="4400" dirty="0"/>
              <a:t>, </a:t>
            </a:r>
            <a:r>
              <a:rPr lang="en-US" sz="4400" i="1" dirty="0"/>
              <a:t>Matthew 19:13-15; 3 John 9-10</a:t>
            </a:r>
          </a:p>
          <a:p>
            <a:r>
              <a:rPr lang="en-US" sz="4400" b="1" dirty="0"/>
              <a:t>False teacher</a:t>
            </a:r>
            <a:r>
              <a:rPr lang="en-US" sz="4400" dirty="0"/>
              <a:t>, </a:t>
            </a:r>
            <a:r>
              <a:rPr lang="en-US" sz="4400" i="1" dirty="0"/>
              <a:t>Rom. 16:17-18</a:t>
            </a:r>
          </a:p>
          <a:p>
            <a:pPr lvl="1"/>
            <a:r>
              <a:rPr lang="en-US" sz="4200" dirty="0"/>
              <a:t>cf. Peter, </a:t>
            </a:r>
            <a:r>
              <a:rPr lang="en-US" sz="4400" i="1" dirty="0"/>
              <a:t>Matthew 16:22-23</a:t>
            </a:r>
          </a:p>
          <a:p>
            <a:pPr lvl="1"/>
            <a:r>
              <a:rPr lang="en-US" sz="4200" dirty="0"/>
              <a:t>Exploit you, </a:t>
            </a:r>
            <a:r>
              <a:rPr lang="en-US" sz="4400" i="1" dirty="0"/>
              <a:t>2 Peter 2:1-3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EE1A-70A2-48B0-B621-4DD587DE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1195" y="6387457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400"/>
              <a:pPr/>
              <a:t>9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6C8EBB4-8767-4E80-9C37-A1EA8D3F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6145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189</TotalTime>
  <Words>370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Parallax</vt:lpstr>
      <vt:lpstr>Am I a Stumbling Block?</vt:lpstr>
      <vt:lpstr>“Get behind Me, Satan! You are an offense to Me…” (Matthew 16:23)</vt:lpstr>
      <vt:lpstr>Stumbling Block (Offense)</vt:lpstr>
      <vt:lpstr>Stumbling Block (Offense)</vt:lpstr>
      <vt:lpstr>Stumbling Block (Offense)</vt:lpstr>
      <vt:lpstr>How do I become a Stumbling Block?</vt:lpstr>
      <vt:lpstr>How do I become a Stumbling Block?</vt:lpstr>
      <vt:lpstr>How do I become a Stumbling Block?</vt:lpstr>
      <vt:lpstr>Identifying Stumbling Blocks</vt:lpstr>
      <vt:lpstr>Identifying Stumbling Blocks</vt:lpstr>
      <vt:lpstr>Identifying Stumbling Blocks</vt:lpstr>
      <vt:lpstr>Identifying Stumbling Blocks</vt:lpstr>
      <vt:lpstr>Identifying Stumbling Blocks</vt:lpstr>
      <vt:lpstr>Danger of Stumbling Blocks Matthew 18:6-9</vt:lpstr>
      <vt:lpstr>No disciple of Jesus wants to be a stumbling block!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I a Stumbling Block?</dc:title>
  <dc:creator>Joe R Price</dc:creator>
  <cp:lastModifiedBy>Joe R Price</cp:lastModifiedBy>
  <cp:revision>70</cp:revision>
  <dcterms:created xsi:type="dcterms:W3CDTF">2018-06-08T06:35:51Z</dcterms:created>
  <dcterms:modified xsi:type="dcterms:W3CDTF">2018-06-10T23:29:37Z</dcterms:modified>
</cp:coreProperties>
</file>