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004CD-E076-4934-B6DB-7AA042B5AD2B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33FE237-B732-440E-8BE0-6CBDC4B7BA04}">
      <dgm:prSet/>
      <dgm:spPr/>
      <dgm:t>
        <a:bodyPr/>
        <a:lstStyle/>
        <a:p>
          <a:r>
            <a:rPr lang="en-US"/>
            <a:t>Anti-male bias</a:t>
          </a:r>
        </a:p>
      </dgm:t>
    </dgm:pt>
    <dgm:pt modelId="{C63F0813-D208-4F89-A8F8-940F8B83B7DF}" type="parTrans" cxnId="{C8AB8AB8-50DF-4779-9750-CAC590B9BD26}">
      <dgm:prSet/>
      <dgm:spPr/>
      <dgm:t>
        <a:bodyPr/>
        <a:lstStyle/>
        <a:p>
          <a:endParaRPr lang="en-US"/>
        </a:p>
      </dgm:t>
    </dgm:pt>
    <dgm:pt modelId="{7A0A3491-DB8D-43B5-8527-5EA8552AE915}" type="sibTrans" cxnId="{C8AB8AB8-50DF-4779-9750-CAC590B9BD26}">
      <dgm:prSet/>
      <dgm:spPr/>
      <dgm:t>
        <a:bodyPr/>
        <a:lstStyle/>
        <a:p>
          <a:endParaRPr lang="en-US"/>
        </a:p>
      </dgm:t>
    </dgm:pt>
    <dgm:pt modelId="{7BF994EC-120A-4011-937A-72B18DE58E82}">
      <dgm:prSet/>
      <dgm:spPr/>
      <dgm:t>
        <a:bodyPr/>
        <a:lstStyle/>
        <a:p>
          <a:r>
            <a:rPr lang="en-US"/>
            <a:t>Women’s Liberation Movement</a:t>
          </a:r>
        </a:p>
      </dgm:t>
    </dgm:pt>
    <dgm:pt modelId="{76F8B597-F08A-4C06-A826-2D1D105E6935}" type="parTrans" cxnId="{9713524E-7260-4F55-950E-5565D35CBFC4}">
      <dgm:prSet/>
      <dgm:spPr/>
      <dgm:t>
        <a:bodyPr/>
        <a:lstStyle/>
        <a:p>
          <a:endParaRPr lang="en-US"/>
        </a:p>
      </dgm:t>
    </dgm:pt>
    <dgm:pt modelId="{BA6E100C-F4EB-4F75-A82A-533E5FE82F24}" type="sibTrans" cxnId="{9713524E-7260-4F55-950E-5565D35CBFC4}">
      <dgm:prSet/>
      <dgm:spPr/>
      <dgm:t>
        <a:bodyPr/>
        <a:lstStyle/>
        <a:p>
          <a:endParaRPr lang="en-US"/>
        </a:p>
      </dgm:t>
    </dgm:pt>
    <dgm:pt modelId="{A0BB3A89-624A-4E61-95C8-C84E1645354B}">
      <dgm:prSet/>
      <dgm:spPr/>
      <dgm:t>
        <a:bodyPr/>
        <a:lstStyle/>
        <a:p>
          <a:r>
            <a:rPr lang="en-US"/>
            <a:t>Organized opposition to male roles</a:t>
          </a:r>
        </a:p>
      </dgm:t>
    </dgm:pt>
    <dgm:pt modelId="{9BBB78A4-39F4-435B-8918-E17AA2CF34EA}" type="parTrans" cxnId="{A301BC38-F1F3-4074-B790-116A6BBFD700}">
      <dgm:prSet/>
      <dgm:spPr/>
      <dgm:t>
        <a:bodyPr/>
        <a:lstStyle/>
        <a:p>
          <a:endParaRPr lang="en-US"/>
        </a:p>
      </dgm:t>
    </dgm:pt>
    <dgm:pt modelId="{F23F2CC9-CA1E-4CF8-9214-212004FDE52F}" type="sibTrans" cxnId="{A301BC38-F1F3-4074-B790-116A6BBFD700}">
      <dgm:prSet/>
      <dgm:spPr/>
      <dgm:t>
        <a:bodyPr/>
        <a:lstStyle/>
        <a:p>
          <a:endParaRPr lang="en-US"/>
        </a:p>
      </dgm:t>
    </dgm:pt>
    <dgm:pt modelId="{72CC4DDC-CF22-46C1-BEBE-79547A0C1F0D}">
      <dgm:prSet/>
      <dgm:spPr/>
      <dgm:t>
        <a:bodyPr/>
        <a:lstStyle/>
        <a:p>
          <a:r>
            <a:rPr lang="en-US"/>
            <a:t>Warped and false views of manhood</a:t>
          </a:r>
        </a:p>
      </dgm:t>
    </dgm:pt>
    <dgm:pt modelId="{A5F87AF4-77BD-45F0-9A1A-292A51A4FB61}" type="parTrans" cxnId="{EE416E1C-C5DF-4794-9C9B-053E1A486382}">
      <dgm:prSet/>
      <dgm:spPr/>
      <dgm:t>
        <a:bodyPr/>
        <a:lstStyle/>
        <a:p>
          <a:endParaRPr lang="en-US"/>
        </a:p>
      </dgm:t>
    </dgm:pt>
    <dgm:pt modelId="{5FE01452-0B81-4660-9B57-29A06BC97F73}" type="sibTrans" cxnId="{EE416E1C-C5DF-4794-9C9B-053E1A486382}">
      <dgm:prSet/>
      <dgm:spPr/>
      <dgm:t>
        <a:bodyPr/>
        <a:lstStyle/>
        <a:p>
          <a:endParaRPr lang="en-US"/>
        </a:p>
      </dgm:t>
    </dgm:pt>
    <dgm:pt modelId="{7E0169F1-623D-4A36-8117-9A44E12FA827}" type="pres">
      <dgm:prSet presAssocID="{C91004CD-E076-4934-B6DB-7AA042B5AD2B}" presName="outerComposite" presStyleCnt="0">
        <dgm:presLayoutVars>
          <dgm:chMax val="5"/>
          <dgm:dir/>
          <dgm:resizeHandles val="exact"/>
        </dgm:presLayoutVars>
      </dgm:prSet>
      <dgm:spPr/>
    </dgm:pt>
    <dgm:pt modelId="{8F5485D5-2C54-41F7-A9F3-8CB03BA667B9}" type="pres">
      <dgm:prSet presAssocID="{C91004CD-E076-4934-B6DB-7AA042B5AD2B}" presName="dummyMaxCanvas" presStyleCnt="0">
        <dgm:presLayoutVars/>
      </dgm:prSet>
      <dgm:spPr/>
    </dgm:pt>
    <dgm:pt modelId="{7CDDBC56-1E13-435F-B25A-C2BFA7FA2668}" type="pres">
      <dgm:prSet presAssocID="{C91004CD-E076-4934-B6DB-7AA042B5AD2B}" presName="FourNodes_1" presStyleLbl="node1" presStyleIdx="0" presStyleCnt="4">
        <dgm:presLayoutVars>
          <dgm:bulletEnabled val="1"/>
        </dgm:presLayoutVars>
      </dgm:prSet>
      <dgm:spPr/>
    </dgm:pt>
    <dgm:pt modelId="{116969E1-032F-4451-9BE5-A7E6BAC494FC}" type="pres">
      <dgm:prSet presAssocID="{C91004CD-E076-4934-B6DB-7AA042B5AD2B}" presName="FourNodes_2" presStyleLbl="node1" presStyleIdx="1" presStyleCnt="4">
        <dgm:presLayoutVars>
          <dgm:bulletEnabled val="1"/>
        </dgm:presLayoutVars>
      </dgm:prSet>
      <dgm:spPr/>
    </dgm:pt>
    <dgm:pt modelId="{6714B1B9-BA33-4163-9635-3E844B2D24BD}" type="pres">
      <dgm:prSet presAssocID="{C91004CD-E076-4934-B6DB-7AA042B5AD2B}" presName="FourNodes_3" presStyleLbl="node1" presStyleIdx="2" presStyleCnt="4">
        <dgm:presLayoutVars>
          <dgm:bulletEnabled val="1"/>
        </dgm:presLayoutVars>
      </dgm:prSet>
      <dgm:spPr/>
    </dgm:pt>
    <dgm:pt modelId="{843C6785-899A-45A6-8F88-8B1CB89C3100}" type="pres">
      <dgm:prSet presAssocID="{C91004CD-E076-4934-B6DB-7AA042B5AD2B}" presName="FourNodes_4" presStyleLbl="node1" presStyleIdx="3" presStyleCnt="4">
        <dgm:presLayoutVars>
          <dgm:bulletEnabled val="1"/>
        </dgm:presLayoutVars>
      </dgm:prSet>
      <dgm:spPr/>
    </dgm:pt>
    <dgm:pt modelId="{1AA59BD5-A52A-4B39-808E-65E5C2642580}" type="pres">
      <dgm:prSet presAssocID="{C91004CD-E076-4934-B6DB-7AA042B5AD2B}" presName="FourConn_1-2" presStyleLbl="fgAccFollowNode1" presStyleIdx="0" presStyleCnt="3">
        <dgm:presLayoutVars>
          <dgm:bulletEnabled val="1"/>
        </dgm:presLayoutVars>
      </dgm:prSet>
      <dgm:spPr/>
    </dgm:pt>
    <dgm:pt modelId="{4206CB1A-A571-49A4-BA24-7637500E18FE}" type="pres">
      <dgm:prSet presAssocID="{C91004CD-E076-4934-B6DB-7AA042B5AD2B}" presName="FourConn_2-3" presStyleLbl="fgAccFollowNode1" presStyleIdx="1" presStyleCnt="3">
        <dgm:presLayoutVars>
          <dgm:bulletEnabled val="1"/>
        </dgm:presLayoutVars>
      </dgm:prSet>
      <dgm:spPr/>
    </dgm:pt>
    <dgm:pt modelId="{8343EA95-DC18-49A5-B92E-D0766A57A329}" type="pres">
      <dgm:prSet presAssocID="{C91004CD-E076-4934-B6DB-7AA042B5AD2B}" presName="FourConn_3-4" presStyleLbl="fgAccFollowNode1" presStyleIdx="2" presStyleCnt="3">
        <dgm:presLayoutVars>
          <dgm:bulletEnabled val="1"/>
        </dgm:presLayoutVars>
      </dgm:prSet>
      <dgm:spPr/>
    </dgm:pt>
    <dgm:pt modelId="{A30BB183-881F-40DD-9E84-0AD887BB851D}" type="pres">
      <dgm:prSet presAssocID="{C91004CD-E076-4934-B6DB-7AA042B5AD2B}" presName="FourNodes_1_text" presStyleLbl="node1" presStyleIdx="3" presStyleCnt="4">
        <dgm:presLayoutVars>
          <dgm:bulletEnabled val="1"/>
        </dgm:presLayoutVars>
      </dgm:prSet>
      <dgm:spPr/>
    </dgm:pt>
    <dgm:pt modelId="{E4289039-1242-4A4C-BB9E-2396BA8DEAEB}" type="pres">
      <dgm:prSet presAssocID="{C91004CD-E076-4934-B6DB-7AA042B5AD2B}" presName="FourNodes_2_text" presStyleLbl="node1" presStyleIdx="3" presStyleCnt="4">
        <dgm:presLayoutVars>
          <dgm:bulletEnabled val="1"/>
        </dgm:presLayoutVars>
      </dgm:prSet>
      <dgm:spPr/>
    </dgm:pt>
    <dgm:pt modelId="{2549F912-752D-4F57-BA68-9977C9954F3F}" type="pres">
      <dgm:prSet presAssocID="{C91004CD-E076-4934-B6DB-7AA042B5AD2B}" presName="FourNodes_3_text" presStyleLbl="node1" presStyleIdx="3" presStyleCnt="4">
        <dgm:presLayoutVars>
          <dgm:bulletEnabled val="1"/>
        </dgm:presLayoutVars>
      </dgm:prSet>
      <dgm:spPr/>
    </dgm:pt>
    <dgm:pt modelId="{58083F2D-830B-460B-8802-7A8883DD526E}" type="pres">
      <dgm:prSet presAssocID="{C91004CD-E076-4934-B6DB-7AA042B5AD2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4883D06-0540-4304-BAE6-AC13EADD1704}" type="presOf" srcId="{7BF994EC-120A-4011-937A-72B18DE58E82}" destId="{E4289039-1242-4A4C-BB9E-2396BA8DEAEB}" srcOrd="1" destOrd="0" presId="urn:microsoft.com/office/officeart/2005/8/layout/vProcess5"/>
    <dgm:cxn modelId="{EE416E1C-C5DF-4794-9C9B-053E1A486382}" srcId="{C91004CD-E076-4934-B6DB-7AA042B5AD2B}" destId="{72CC4DDC-CF22-46C1-BEBE-79547A0C1F0D}" srcOrd="3" destOrd="0" parTransId="{A5F87AF4-77BD-45F0-9A1A-292A51A4FB61}" sibTransId="{5FE01452-0B81-4660-9B57-29A06BC97F73}"/>
    <dgm:cxn modelId="{3B79C11C-76C6-400C-97C6-2C11F0AF779A}" type="presOf" srcId="{833FE237-B732-440E-8BE0-6CBDC4B7BA04}" destId="{A30BB183-881F-40DD-9E84-0AD887BB851D}" srcOrd="1" destOrd="0" presId="urn:microsoft.com/office/officeart/2005/8/layout/vProcess5"/>
    <dgm:cxn modelId="{37D04034-5308-4EB1-8E27-EDA80EEB15F2}" type="presOf" srcId="{72CC4DDC-CF22-46C1-BEBE-79547A0C1F0D}" destId="{843C6785-899A-45A6-8F88-8B1CB89C3100}" srcOrd="0" destOrd="0" presId="urn:microsoft.com/office/officeart/2005/8/layout/vProcess5"/>
    <dgm:cxn modelId="{A301BC38-F1F3-4074-B790-116A6BBFD700}" srcId="{C91004CD-E076-4934-B6DB-7AA042B5AD2B}" destId="{A0BB3A89-624A-4E61-95C8-C84E1645354B}" srcOrd="2" destOrd="0" parTransId="{9BBB78A4-39F4-435B-8918-E17AA2CF34EA}" sibTransId="{F23F2CC9-CA1E-4CF8-9214-212004FDE52F}"/>
    <dgm:cxn modelId="{2581CB5E-16C2-4D7C-A881-778ADC9104DF}" type="presOf" srcId="{A0BB3A89-624A-4E61-95C8-C84E1645354B}" destId="{2549F912-752D-4F57-BA68-9977C9954F3F}" srcOrd="1" destOrd="0" presId="urn:microsoft.com/office/officeart/2005/8/layout/vProcess5"/>
    <dgm:cxn modelId="{D29FD468-30EF-4AEE-938C-C6B73DCF85A5}" type="presOf" srcId="{7BF994EC-120A-4011-937A-72B18DE58E82}" destId="{116969E1-032F-4451-9BE5-A7E6BAC494FC}" srcOrd="0" destOrd="0" presId="urn:microsoft.com/office/officeart/2005/8/layout/vProcess5"/>
    <dgm:cxn modelId="{3AF5F64C-1985-4375-89D9-6DA386E67012}" type="presOf" srcId="{BA6E100C-F4EB-4F75-A82A-533E5FE82F24}" destId="{4206CB1A-A571-49A4-BA24-7637500E18FE}" srcOrd="0" destOrd="0" presId="urn:microsoft.com/office/officeart/2005/8/layout/vProcess5"/>
    <dgm:cxn modelId="{9713524E-7260-4F55-950E-5565D35CBFC4}" srcId="{C91004CD-E076-4934-B6DB-7AA042B5AD2B}" destId="{7BF994EC-120A-4011-937A-72B18DE58E82}" srcOrd="1" destOrd="0" parTransId="{76F8B597-F08A-4C06-A826-2D1D105E6935}" sibTransId="{BA6E100C-F4EB-4F75-A82A-533E5FE82F24}"/>
    <dgm:cxn modelId="{DBA67C51-3EE8-4C56-AC28-8C42EC10F0B4}" type="presOf" srcId="{C91004CD-E076-4934-B6DB-7AA042B5AD2B}" destId="{7E0169F1-623D-4A36-8117-9A44E12FA827}" srcOrd="0" destOrd="0" presId="urn:microsoft.com/office/officeart/2005/8/layout/vProcess5"/>
    <dgm:cxn modelId="{521EE175-921C-44E4-8460-EEC9EFA3692E}" type="presOf" srcId="{A0BB3A89-624A-4E61-95C8-C84E1645354B}" destId="{6714B1B9-BA33-4163-9635-3E844B2D24BD}" srcOrd="0" destOrd="0" presId="urn:microsoft.com/office/officeart/2005/8/layout/vProcess5"/>
    <dgm:cxn modelId="{C02FF0A6-DC4C-4D76-9A10-23269672FC3B}" type="presOf" srcId="{7A0A3491-DB8D-43B5-8527-5EA8552AE915}" destId="{1AA59BD5-A52A-4B39-808E-65E5C2642580}" srcOrd="0" destOrd="0" presId="urn:microsoft.com/office/officeart/2005/8/layout/vProcess5"/>
    <dgm:cxn modelId="{C8AB8AB8-50DF-4779-9750-CAC590B9BD26}" srcId="{C91004CD-E076-4934-B6DB-7AA042B5AD2B}" destId="{833FE237-B732-440E-8BE0-6CBDC4B7BA04}" srcOrd="0" destOrd="0" parTransId="{C63F0813-D208-4F89-A8F8-940F8B83B7DF}" sibTransId="{7A0A3491-DB8D-43B5-8527-5EA8552AE915}"/>
    <dgm:cxn modelId="{5C97C1ED-F38E-4C6D-BF57-2AD5D824646E}" type="presOf" srcId="{F23F2CC9-CA1E-4CF8-9214-212004FDE52F}" destId="{8343EA95-DC18-49A5-B92E-D0766A57A329}" srcOrd="0" destOrd="0" presId="urn:microsoft.com/office/officeart/2005/8/layout/vProcess5"/>
    <dgm:cxn modelId="{BB989CF4-EE7B-4829-A986-7BA94ADF9E76}" type="presOf" srcId="{72CC4DDC-CF22-46C1-BEBE-79547A0C1F0D}" destId="{58083F2D-830B-460B-8802-7A8883DD526E}" srcOrd="1" destOrd="0" presId="urn:microsoft.com/office/officeart/2005/8/layout/vProcess5"/>
    <dgm:cxn modelId="{6C102AFD-49B9-4786-8F1F-E4FB5CD73B1E}" type="presOf" srcId="{833FE237-B732-440E-8BE0-6CBDC4B7BA04}" destId="{7CDDBC56-1E13-435F-B25A-C2BFA7FA2668}" srcOrd="0" destOrd="0" presId="urn:microsoft.com/office/officeart/2005/8/layout/vProcess5"/>
    <dgm:cxn modelId="{1E66606F-3624-4565-927F-E1F3BCE47915}" type="presParOf" srcId="{7E0169F1-623D-4A36-8117-9A44E12FA827}" destId="{8F5485D5-2C54-41F7-A9F3-8CB03BA667B9}" srcOrd="0" destOrd="0" presId="urn:microsoft.com/office/officeart/2005/8/layout/vProcess5"/>
    <dgm:cxn modelId="{F7C8503A-A11B-4C8A-8474-E1E00FE62C3E}" type="presParOf" srcId="{7E0169F1-623D-4A36-8117-9A44E12FA827}" destId="{7CDDBC56-1E13-435F-B25A-C2BFA7FA2668}" srcOrd="1" destOrd="0" presId="urn:microsoft.com/office/officeart/2005/8/layout/vProcess5"/>
    <dgm:cxn modelId="{FF70F0A9-0249-48CD-9F53-70EA66B43C76}" type="presParOf" srcId="{7E0169F1-623D-4A36-8117-9A44E12FA827}" destId="{116969E1-032F-4451-9BE5-A7E6BAC494FC}" srcOrd="2" destOrd="0" presId="urn:microsoft.com/office/officeart/2005/8/layout/vProcess5"/>
    <dgm:cxn modelId="{8E3793DF-1286-4C78-94AC-D23D34996B00}" type="presParOf" srcId="{7E0169F1-623D-4A36-8117-9A44E12FA827}" destId="{6714B1B9-BA33-4163-9635-3E844B2D24BD}" srcOrd="3" destOrd="0" presId="urn:microsoft.com/office/officeart/2005/8/layout/vProcess5"/>
    <dgm:cxn modelId="{8438E649-B013-4BC6-B13F-B7050C34266D}" type="presParOf" srcId="{7E0169F1-623D-4A36-8117-9A44E12FA827}" destId="{843C6785-899A-45A6-8F88-8B1CB89C3100}" srcOrd="4" destOrd="0" presId="urn:microsoft.com/office/officeart/2005/8/layout/vProcess5"/>
    <dgm:cxn modelId="{CB8CA344-01DB-4F17-9E50-64BD989949CF}" type="presParOf" srcId="{7E0169F1-623D-4A36-8117-9A44E12FA827}" destId="{1AA59BD5-A52A-4B39-808E-65E5C2642580}" srcOrd="5" destOrd="0" presId="urn:microsoft.com/office/officeart/2005/8/layout/vProcess5"/>
    <dgm:cxn modelId="{F734CC2F-7394-4045-84B1-0FFDACA3E0B0}" type="presParOf" srcId="{7E0169F1-623D-4A36-8117-9A44E12FA827}" destId="{4206CB1A-A571-49A4-BA24-7637500E18FE}" srcOrd="6" destOrd="0" presId="urn:microsoft.com/office/officeart/2005/8/layout/vProcess5"/>
    <dgm:cxn modelId="{A837067A-FA33-4DB4-BE8B-3CFE7D3E76C9}" type="presParOf" srcId="{7E0169F1-623D-4A36-8117-9A44E12FA827}" destId="{8343EA95-DC18-49A5-B92E-D0766A57A329}" srcOrd="7" destOrd="0" presId="urn:microsoft.com/office/officeart/2005/8/layout/vProcess5"/>
    <dgm:cxn modelId="{A1ADF626-8695-49CE-8F73-3DDBD87A81DD}" type="presParOf" srcId="{7E0169F1-623D-4A36-8117-9A44E12FA827}" destId="{A30BB183-881F-40DD-9E84-0AD887BB851D}" srcOrd="8" destOrd="0" presId="urn:microsoft.com/office/officeart/2005/8/layout/vProcess5"/>
    <dgm:cxn modelId="{7BFC483B-9916-4B5A-87E3-4E5069296C90}" type="presParOf" srcId="{7E0169F1-623D-4A36-8117-9A44E12FA827}" destId="{E4289039-1242-4A4C-BB9E-2396BA8DEAEB}" srcOrd="9" destOrd="0" presId="urn:microsoft.com/office/officeart/2005/8/layout/vProcess5"/>
    <dgm:cxn modelId="{7ECAABC9-7524-46B6-95D9-97FBB805FA93}" type="presParOf" srcId="{7E0169F1-623D-4A36-8117-9A44E12FA827}" destId="{2549F912-752D-4F57-BA68-9977C9954F3F}" srcOrd="10" destOrd="0" presId="urn:microsoft.com/office/officeart/2005/8/layout/vProcess5"/>
    <dgm:cxn modelId="{FC6F0726-7B3A-4F3F-B9AA-63D325632ED4}" type="presParOf" srcId="{7E0169F1-623D-4A36-8117-9A44E12FA827}" destId="{58083F2D-830B-460B-8802-7A8883DD526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DBC56-1E13-435F-B25A-C2BFA7FA2668}">
      <dsp:nvSpPr>
        <dsp:cNvPr id="0" name=""/>
        <dsp:cNvSpPr/>
      </dsp:nvSpPr>
      <dsp:spPr>
        <a:xfrm>
          <a:off x="0" y="0"/>
          <a:ext cx="8143240" cy="790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Anti-male bias</a:t>
          </a:r>
        </a:p>
      </dsp:txBody>
      <dsp:txXfrm>
        <a:off x="23159" y="23159"/>
        <a:ext cx="7223196" cy="744384"/>
      </dsp:txXfrm>
    </dsp:sp>
    <dsp:sp modelId="{116969E1-032F-4451-9BE5-A7E6BAC494FC}">
      <dsp:nvSpPr>
        <dsp:cNvPr id="0" name=""/>
        <dsp:cNvSpPr/>
      </dsp:nvSpPr>
      <dsp:spPr>
        <a:xfrm>
          <a:off x="681996" y="934466"/>
          <a:ext cx="8143240" cy="790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Women’s Liberation Movement</a:t>
          </a:r>
        </a:p>
      </dsp:txBody>
      <dsp:txXfrm>
        <a:off x="705155" y="957625"/>
        <a:ext cx="6900969" cy="744384"/>
      </dsp:txXfrm>
    </dsp:sp>
    <dsp:sp modelId="{6714B1B9-BA33-4163-9635-3E844B2D24BD}">
      <dsp:nvSpPr>
        <dsp:cNvPr id="0" name=""/>
        <dsp:cNvSpPr/>
      </dsp:nvSpPr>
      <dsp:spPr>
        <a:xfrm>
          <a:off x="1353813" y="1868932"/>
          <a:ext cx="8143240" cy="790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Organized opposition to male roles</a:t>
          </a:r>
        </a:p>
      </dsp:txBody>
      <dsp:txXfrm>
        <a:off x="1376972" y="1892091"/>
        <a:ext cx="6911148" cy="744384"/>
      </dsp:txXfrm>
    </dsp:sp>
    <dsp:sp modelId="{843C6785-899A-45A6-8F88-8B1CB89C3100}">
      <dsp:nvSpPr>
        <dsp:cNvPr id="0" name=""/>
        <dsp:cNvSpPr/>
      </dsp:nvSpPr>
      <dsp:spPr>
        <a:xfrm>
          <a:off x="2035809" y="2803397"/>
          <a:ext cx="8143240" cy="790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Warped and false views of manhood</a:t>
          </a:r>
        </a:p>
      </dsp:txBody>
      <dsp:txXfrm>
        <a:off x="2058968" y="2826556"/>
        <a:ext cx="6900969" cy="744384"/>
      </dsp:txXfrm>
    </dsp:sp>
    <dsp:sp modelId="{1AA59BD5-A52A-4B39-808E-65E5C2642580}">
      <dsp:nvSpPr>
        <dsp:cNvPr id="0" name=""/>
        <dsp:cNvSpPr/>
      </dsp:nvSpPr>
      <dsp:spPr>
        <a:xfrm>
          <a:off x="7629283" y="605605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744923" y="605605"/>
        <a:ext cx="282676" cy="386752"/>
      </dsp:txXfrm>
    </dsp:sp>
    <dsp:sp modelId="{4206CB1A-A571-49A4-BA24-7637500E18FE}">
      <dsp:nvSpPr>
        <dsp:cNvPr id="0" name=""/>
        <dsp:cNvSpPr/>
      </dsp:nvSpPr>
      <dsp:spPr>
        <a:xfrm>
          <a:off x="8311280" y="1540071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426920" y="1540071"/>
        <a:ext cx="282676" cy="386752"/>
      </dsp:txXfrm>
    </dsp:sp>
    <dsp:sp modelId="{8343EA95-DC18-49A5-B92E-D0766A57A329}">
      <dsp:nvSpPr>
        <dsp:cNvPr id="0" name=""/>
        <dsp:cNvSpPr/>
      </dsp:nvSpPr>
      <dsp:spPr>
        <a:xfrm>
          <a:off x="8983097" y="2474537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098737" y="2474537"/>
        <a:ext cx="282676" cy="386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40988-C0A5-48E2-BE52-741378A327F8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5C053-3DA6-4ED8-B913-A13178CF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7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C24D28-0689-46E4-BD20-D5C2E076D1CC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AD5-CBD5-41F2-9D9B-CADB12978586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F432-CDF5-4A46-A013-FD20D7692647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E4AA-27A1-4EE0-8404-1792B0B5C18E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D29267-93A2-45AF-BA0F-0264CDF753D4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543-CFC0-4383-A31E-243732116F7E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19B-D852-43FE-8C10-B300F6568CEA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3C69-DC53-46F6-B676-C4EEB0EB383D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0F4-AAE3-4F9A-AF30-20D4ECF40F36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6A72784-ADD9-4A0D-9810-A26702004626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circle/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B9D85A-ACC3-4345-8F08-83F471EC0408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7A1EA8-C95D-4FAC-A2A7-63D4D730AF69}" type="datetime1">
              <a:rPr lang="en-US" smtClean="0"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BF5-B6C9-4DFB-826F-32576BEAF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Defending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Dads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3D17A-B78F-45B5-BF8E-C68C94F0D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War on Manhood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E0090BC-9436-492D-A231-962B68A4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00" y="63503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5506129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020" y="405115"/>
            <a:ext cx="10341980" cy="1307938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A Father Must…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342" y="1713053"/>
            <a:ext cx="9757458" cy="47991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Be a caring, loving husband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1 Peter 3:7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Teaching children by how you treat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 your wife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Be an example of Christ’s love for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His church, </a:t>
            </a:r>
            <a:r>
              <a:rPr lang="en-US" sz="4600" i="1" dirty="0">
                <a:solidFill>
                  <a:schemeClr val="tx1"/>
                </a:solidFill>
              </a:rPr>
              <a:t>Ephesians 5:25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5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69411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020" y="405115"/>
            <a:ext cx="10341980" cy="1307938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A Father Must…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713053"/>
            <a:ext cx="10770244" cy="47991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Be the spiritual leader of his home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Joshua 24:14-15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Serve God in sincerity and truth, </a:t>
            </a:r>
            <a:r>
              <a:rPr lang="en-US" sz="4600" i="1" dirty="0">
                <a:solidFill>
                  <a:schemeClr val="tx1"/>
                </a:solidFill>
              </a:rPr>
              <a:t>24:14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Make choices that lead your family to serve God, </a:t>
            </a:r>
            <a:r>
              <a:rPr lang="en-US" sz="4600" i="1" dirty="0">
                <a:solidFill>
                  <a:schemeClr val="tx1"/>
                </a:solidFill>
              </a:rPr>
              <a:t>24:15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Be a faithful example</a:t>
            </a:r>
            <a:endParaRPr lang="en-US" sz="46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5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06374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28263"/>
            <a:ext cx="10178322" cy="1273215"/>
          </a:xfrm>
        </p:spPr>
        <p:txBody>
          <a:bodyPr>
            <a:normAutofit/>
          </a:bodyPr>
          <a:lstStyle/>
          <a:p>
            <a:r>
              <a:rPr lang="en-US" sz="8000" spc="300" dirty="0">
                <a:solidFill>
                  <a:schemeClr val="tx1"/>
                </a:solidFill>
              </a:rPr>
              <a:t>Defending 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86673"/>
            <a:ext cx="10178322" cy="463310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Wife plays an important part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1 Peter 3:1-2, 5-6</a:t>
            </a:r>
          </a:p>
          <a:p>
            <a:r>
              <a:rPr lang="en-US" sz="4800" b="1" dirty="0">
                <a:solidFill>
                  <a:schemeClr val="tx1"/>
                </a:solidFill>
              </a:rPr>
              <a:t>Be God’s man of faith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Guided by truth, integrity and devotion</a:t>
            </a:r>
          </a:p>
          <a:p>
            <a:pPr lvl="1"/>
            <a:r>
              <a:rPr lang="en-US" sz="4200">
                <a:solidFill>
                  <a:schemeClr val="tx1"/>
                </a:solidFill>
              </a:rPr>
              <a:t>“Act like men” (ESV), </a:t>
            </a:r>
            <a:r>
              <a:rPr lang="en-US" sz="4200" i="1" dirty="0">
                <a:solidFill>
                  <a:schemeClr val="tx1"/>
                </a:solidFill>
              </a:rPr>
              <a:t>1 Corinthians 16:13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4" y="6519780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04490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3076551-71FF-49EF-AD14-AC6A7921D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496" y="627908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850EDE-E3FC-456E-A917-B6DEE78F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8000" spc="300" dirty="0">
                <a:solidFill>
                  <a:schemeClr val="tx1"/>
                </a:solidFill>
              </a:rPr>
              <a:t>The War on Men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FC514BF-7451-4ADE-A602-72D5E417A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7885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34D10E-684B-4F7B-8351-9B1339CF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9137" y="649307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08243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6629657A-860C-4A7C-9F5A-799BB156D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5D5BD3-8E99-42AC-9B1C-8A833299A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Placeholder 5" descr="A group of people sitting at a table&#10;&#10;Description generated with very high confidence">
            <a:extLst>
              <a:ext uri="{FF2B5EF4-FFF2-40B4-BE49-F238E27FC236}">
                <a16:creationId xmlns:a16="http://schemas.microsoft.com/office/drawing/2014/main" id="{0C731793-9710-4655-961F-270458C796C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748" r="13748"/>
          <a:stretch>
            <a:fillRect/>
          </a:stretch>
        </p:blipFill>
        <p:spPr>
          <a:xfrm>
            <a:off x="5279472" y="651293"/>
            <a:ext cx="5995465" cy="55816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1F30B62-036D-4664-B701-6B8DA566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744" y="631156"/>
            <a:ext cx="3993266" cy="221621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+mj-lt"/>
              </a:rPr>
              <a:t>War on Men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969E5-78B3-477F-AA83-DEE3E04A2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2744" y="3287210"/>
            <a:ext cx="3993266" cy="293963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</a:rPr>
              <a:t>Men are made to look foolish</a:t>
            </a:r>
          </a:p>
          <a:p>
            <a:pPr indent="-228600">
              <a:lnSpc>
                <a:spcPct val="100000"/>
              </a:lnSpc>
            </a:pPr>
            <a:r>
              <a:rPr lang="en-US" sz="4800" i="1" dirty="0">
                <a:solidFill>
                  <a:schemeClr val="tx1"/>
                </a:solidFill>
              </a:rPr>
              <a:t>Proverbs 8:1-4</a:t>
            </a:r>
          </a:p>
        </p:txBody>
      </p:sp>
      <p:pic>
        <p:nvPicPr>
          <p:cNvPr id="12" name="Picture 11" descr="A close up of a logo&#10;&#10;Description generated with high confidence">
            <a:extLst>
              <a:ext uri="{FF2B5EF4-FFF2-40B4-BE49-F238E27FC236}">
                <a16:creationId xmlns:a16="http://schemas.microsoft.com/office/drawing/2014/main" id="{1A054978-25AB-4E55-9E0B-47C5C42B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496" y="627908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178BD7-540F-4BEC-B94B-C4B9AC7D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7717" y="6493074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56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7180-CD68-4BE6-AD6E-C921CE6A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096" y="208344"/>
            <a:ext cx="8935655" cy="49655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cap="none" spc="0" dirty="0">
                <a:latin typeface="+mn-lt"/>
              </a:rPr>
              <a:t>“As I write, there is not a single example of a healthy family depicted in a sitcom that focuses on a masculine, heterosexual guy who loves his kids and is respected by his wife. Not one!” </a:t>
            </a:r>
            <a:br>
              <a:rPr lang="en-US" sz="2800" cap="none" spc="0" dirty="0">
                <a:latin typeface="+mn-lt"/>
              </a:rPr>
            </a:br>
            <a:r>
              <a:rPr lang="en-US" sz="2800" cap="none" spc="0" dirty="0">
                <a:latin typeface="+mn-lt"/>
              </a:rPr>
              <a:t>                        (James Dobson, </a:t>
            </a:r>
            <a:r>
              <a:rPr lang="en-US" sz="2800" i="1" cap="none" spc="0" dirty="0">
                <a:latin typeface="+mn-lt"/>
              </a:rPr>
              <a:t>Dr. Dobson’s June Newsletter</a:t>
            </a:r>
            <a:r>
              <a:rPr lang="en-US" sz="2800" cap="none" spc="0" dirty="0">
                <a:latin typeface="+mn-lt"/>
              </a:rPr>
              <a:t>)</a:t>
            </a:r>
            <a:endParaRPr lang="en-US" sz="2800" spc="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2CA1E-5FE3-47C7-81ED-2F1262E51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54505" y="5451677"/>
            <a:ext cx="8181282" cy="821286"/>
          </a:xfrm>
        </p:spPr>
        <p:txBody>
          <a:bodyPr>
            <a:normAutofit/>
          </a:bodyPr>
          <a:lstStyle/>
          <a:p>
            <a:r>
              <a:rPr lang="en-US" sz="4400" dirty="0"/>
              <a:t>Male-bashing in USA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0CCB4C44-6455-4723-84F5-4B2F37244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243" y="627296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E92A1-FF0D-44B4-AFB0-216EAF85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2004" y="6476758"/>
            <a:ext cx="148756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62273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6">
            <a:extLst>
              <a:ext uri="{FF2B5EF4-FFF2-40B4-BE49-F238E27FC236}">
                <a16:creationId xmlns:a16="http://schemas.microsoft.com/office/drawing/2014/main" id="{492D8EAA-1386-4CE2-A7D9-B59FFAF71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226866-5A4D-469B-9CC5-24A0FF2C5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6B215F4-747D-4CC6-A400-179A94AB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36FE1A-0BAD-4B17-A0E2-47F32802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5116" y="0"/>
            <a:ext cx="4116885" cy="3585722"/>
          </a:xfrm>
          <a:custGeom>
            <a:avLst/>
            <a:gdLst>
              <a:gd name="connsiteX0" fmla="*/ 371204 w 4116885"/>
              <a:gd name="connsiteY0" fmla="*/ 0 h 3585722"/>
              <a:gd name="connsiteX1" fmla="*/ 4116885 w 4116885"/>
              <a:gd name="connsiteY1" fmla="*/ 0 h 3585722"/>
              <a:gd name="connsiteX2" fmla="*/ 4116885 w 4116885"/>
              <a:gd name="connsiteY2" fmla="*/ 2920084 h 3585722"/>
              <a:gd name="connsiteX3" fmla="*/ 4083518 w 4116885"/>
              <a:gd name="connsiteY3" fmla="*/ 2934914 h 3585722"/>
              <a:gd name="connsiteX4" fmla="*/ 4040331 w 4116885"/>
              <a:gd name="connsiteY4" fmla="*/ 2949806 h 3585722"/>
              <a:gd name="connsiteX5" fmla="*/ 3997143 w 4116885"/>
              <a:gd name="connsiteY5" fmla="*/ 2963209 h 3585722"/>
              <a:gd name="connsiteX6" fmla="*/ 3950976 w 4116885"/>
              <a:gd name="connsiteY6" fmla="*/ 2975125 h 3585722"/>
              <a:gd name="connsiteX7" fmla="*/ 3906298 w 4116885"/>
              <a:gd name="connsiteY7" fmla="*/ 2987039 h 3585722"/>
              <a:gd name="connsiteX8" fmla="*/ 3861622 w 4116885"/>
              <a:gd name="connsiteY8" fmla="*/ 3000442 h 3585722"/>
              <a:gd name="connsiteX9" fmla="*/ 3818433 w 4116885"/>
              <a:gd name="connsiteY9" fmla="*/ 3015336 h 3585722"/>
              <a:gd name="connsiteX10" fmla="*/ 3778225 w 4116885"/>
              <a:gd name="connsiteY10" fmla="*/ 3033207 h 3585722"/>
              <a:gd name="connsiteX11" fmla="*/ 3740994 w 4116885"/>
              <a:gd name="connsiteY11" fmla="*/ 3054056 h 3585722"/>
              <a:gd name="connsiteX12" fmla="*/ 3708230 w 4116885"/>
              <a:gd name="connsiteY12" fmla="*/ 3080861 h 3585722"/>
              <a:gd name="connsiteX13" fmla="*/ 3673977 w 4116885"/>
              <a:gd name="connsiteY13" fmla="*/ 3110649 h 3585722"/>
              <a:gd name="connsiteX14" fmla="*/ 3644190 w 4116885"/>
              <a:gd name="connsiteY14" fmla="*/ 3144902 h 3585722"/>
              <a:gd name="connsiteX15" fmla="*/ 3615895 w 4116885"/>
              <a:gd name="connsiteY15" fmla="*/ 3180643 h 3585722"/>
              <a:gd name="connsiteX16" fmla="*/ 3587600 w 4116885"/>
              <a:gd name="connsiteY16" fmla="*/ 3217874 h 3585722"/>
              <a:gd name="connsiteX17" fmla="*/ 3559305 w 4116885"/>
              <a:gd name="connsiteY17" fmla="*/ 3255107 h 3585722"/>
              <a:gd name="connsiteX18" fmla="*/ 3531009 w 4116885"/>
              <a:gd name="connsiteY18" fmla="*/ 3290849 h 3585722"/>
              <a:gd name="connsiteX19" fmla="*/ 3499734 w 4116885"/>
              <a:gd name="connsiteY19" fmla="*/ 3325101 h 3585722"/>
              <a:gd name="connsiteX20" fmla="*/ 3468459 w 4116885"/>
              <a:gd name="connsiteY20" fmla="*/ 3354887 h 3585722"/>
              <a:gd name="connsiteX21" fmla="*/ 3432719 w 4116885"/>
              <a:gd name="connsiteY21" fmla="*/ 3380204 h 3585722"/>
              <a:gd name="connsiteX22" fmla="*/ 3395487 w 4116885"/>
              <a:gd name="connsiteY22" fmla="*/ 3399565 h 3585722"/>
              <a:gd name="connsiteX23" fmla="*/ 3350809 w 4116885"/>
              <a:gd name="connsiteY23" fmla="*/ 3412968 h 3585722"/>
              <a:gd name="connsiteX24" fmla="*/ 3304642 w 4116885"/>
              <a:gd name="connsiteY24" fmla="*/ 3418925 h 3585722"/>
              <a:gd name="connsiteX25" fmla="*/ 3256988 w 4116885"/>
              <a:gd name="connsiteY25" fmla="*/ 3420415 h 3585722"/>
              <a:gd name="connsiteX26" fmla="*/ 3206353 w 4116885"/>
              <a:gd name="connsiteY26" fmla="*/ 3415946 h 3585722"/>
              <a:gd name="connsiteX27" fmla="*/ 3155719 w 4116885"/>
              <a:gd name="connsiteY27" fmla="*/ 3409991 h 3585722"/>
              <a:gd name="connsiteX28" fmla="*/ 3105083 w 4116885"/>
              <a:gd name="connsiteY28" fmla="*/ 3402543 h 3585722"/>
              <a:gd name="connsiteX29" fmla="*/ 3054450 w 4116885"/>
              <a:gd name="connsiteY29" fmla="*/ 3396587 h 3585722"/>
              <a:gd name="connsiteX30" fmla="*/ 3003814 w 4116885"/>
              <a:gd name="connsiteY30" fmla="*/ 3393607 h 3585722"/>
              <a:gd name="connsiteX31" fmla="*/ 2954669 w 4116885"/>
              <a:gd name="connsiteY31" fmla="*/ 3393607 h 3585722"/>
              <a:gd name="connsiteX32" fmla="*/ 2908503 w 4116885"/>
              <a:gd name="connsiteY32" fmla="*/ 3399565 h 3585722"/>
              <a:gd name="connsiteX33" fmla="*/ 2860847 w 4116885"/>
              <a:gd name="connsiteY33" fmla="*/ 3411479 h 3585722"/>
              <a:gd name="connsiteX34" fmla="*/ 2817659 w 4116885"/>
              <a:gd name="connsiteY34" fmla="*/ 3429350 h 3585722"/>
              <a:gd name="connsiteX35" fmla="*/ 2772981 w 4116885"/>
              <a:gd name="connsiteY35" fmla="*/ 3453178 h 3585722"/>
              <a:gd name="connsiteX36" fmla="*/ 2728305 w 4116885"/>
              <a:gd name="connsiteY36" fmla="*/ 3477008 h 3585722"/>
              <a:gd name="connsiteX37" fmla="*/ 2683627 w 4116885"/>
              <a:gd name="connsiteY37" fmla="*/ 3503814 h 3585722"/>
              <a:gd name="connsiteX38" fmla="*/ 2640437 w 4116885"/>
              <a:gd name="connsiteY38" fmla="*/ 3529131 h 3585722"/>
              <a:gd name="connsiteX39" fmla="*/ 2594272 w 4116885"/>
              <a:gd name="connsiteY39" fmla="*/ 3551469 h 3585722"/>
              <a:gd name="connsiteX40" fmla="*/ 2549594 w 4116885"/>
              <a:gd name="connsiteY40" fmla="*/ 3569341 h 3585722"/>
              <a:gd name="connsiteX41" fmla="*/ 2503426 w 4116885"/>
              <a:gd name="connsiteY41" fmla="*/ 3581255 h 3585722"/>
              <a:gd name="connsiteX42" fmla="*/ 2455772 w 4116885"/>
              <a:gd name="connsiteY42" fmla="*/ 3585722 h 3585722"/>
              <a:gd name="connsiteX43" fmla="*/ 2408116 w 4116885"/>
              <a:gd name="connsiteY43" fmla="*/ 3581255 h 3585722"/>
              <a:gd name="connsiteX44" fmla="*/ 2361949 w 4116885"/>
              <a:gd name="connsiteY44" fmla="*/ 3569341 h 3585722"/>
              <a:gd name="connsiteX45" fmla="*/ 2317272 w 4116885"/>
              <a:gd name="connsiteY45" fmla="*/ 3551469 h 3585722"/>
              <a:gd name="connsiteX46" fmla="*/ 2271105 w 4116885"/>
              <a:gd name="connsiteY46" fmla="*/ 3529131 h 3585722"/>
              <a:gd name="connsiteX47" fmla="*/ 2227917 w 4116885"/>
              <a:gd name="connsiteY47" fmla="*/ 3503814 h 3585722"/>
              <a:gd name="connsiteX48" fmla="*/ 2183239 w 4116885"/>
              <a:gd name="connsiteY48" fmla="*/ 3477008 h 3585722"/>
              <a:gd name="connsiteX49" fmla="*/ 2138561 w 4116885"/>
              <a:gd name="connsiteY49" fmla="*/ 3453178 h 3585722"/>
              <a:gd name="connsiteX50" fmla="*/ 2093885 w 4116885"/>
              <a:gd name="connsiteY50" fmla="*/ 3429350 h 3585722"/>
              <a:gd name="connsiteX51" fmla="*/ 2049208 w 4116885"/>
              <a:gd name="connsiteY51" fmla="*/ 3411479 h 3585722"/>
              <a:gd name="connsiteX52" fmla="*/ 2003041 w 4116885"/>
              <a:gd name="connsiteY52" fmla="*/ 3399565 h 3585722"/>
              <a:gd name="connsiteX53" fmla="*/ 1956874 w 4116885"/>
              <a:gd name="connsiteY53" fmla="*/ 3393607 h 3585722"/>
              <a:gd name="connsiteX54" fmla="*/ 1907728 w 4116885"/>
              <a:gd name="connsiteY54" fmla="*/ 3393607 h 3585722"/>
              <a:gd name="connsiteX55" fmla="*/ 1857094 w 4116885"/>
              <a:gd name="connsiteY55" fmla="*/ 3396587 h 3585722"/>
              <a:gd name="connsiteX56" fmla="*/ 1806460 w 4116885"/>
              <a:gd name="connsiteY56" fmla="*/ 3402543 h 3585722"/>
              <a:gd name="connsiteX57" fmla="*/ 1755825 w 4116885"/>
              <a:gd name="connsiteY57" fmla="*/ 3409991 h 3585722"/>
              <a:gd name="connsiteX58" fmla="*/ 1705189 w 4116885"/>
              <a:gd name="connsiteY58" fmla="*/ 3415946 h 3585722"/>
              <a:gd name="connsiteX59" fmla="*/ 1654555 w 4116885"/>
              <a:gd name="connsiteY59" fmla="*/ 3420415 h 3585722"/>
              <a:gd name="connsiteX60" fmla="*/ 1606901 w 4116885"/>
              <a:gd name="connsiteY60" fmla="*/ 3418925 h 3585722"/>
              <a:gd name="connsiteX61" fmla="*/ 1560733 w 4116885"/>
              <a:gd name="connsiteY61" fmla="*/ 3412968 h 3585722"/>
              <a:gd name="connsiteX62" fmla="*/ 1516055 w 4116885"/>
              <a:gd name="connsiteY62" fmla="*/ 3399565 h 3585722"/>
              <a:gd name="connsiteX63" fmla="*/ 1478825 w 4116885"/>
              <a:gd name="connsiteY63" fmla="*/ 3380204 h 3585722"/>
              <a:gd name="connsiteX64" fmla="*/ 1443081 w 4116885"/>
              <a:gd name="connsiteY64" fmla="*/ 3354887 h 3585722"/>
              <a:gd name="connsiteX65" fmla="*/ 1411808 w 4116885"/>
              <a:gd name="connsiteY65" fmla="*/ 3325101 h 3585722"/>
              <a:gd name="connsiteX66" fmla="*/ 1380533 w 4116885"/>
              <a:gd name="connsiteY66" fmla="*/ 3290849 h 3585722"/>
              <a:gd name="connsiteX67" fmla="*/ 1352239 w 4116885"/>
              <a:gd name="connsiteY67" fmla="*/ 3255107 h 3585722"/>
              <a:gd name="connsiteX68" fmla="*/ 1323942 w 4116885"/>
              <a:gd name="connsiteY68" fmla="*/ 3217874 h 3585722"/>
              <a:gd name="connsiteX69" fmla="*/ 1295647 w 4116885"/>
              <a:gd name="connsiteY69" fmla="*/ 3180643 h 3585722"/>
              <a:gd name="connsiteX70" fmla="*/ 1267352 w 4116885"/>
              <a:gd name="connsiteY70" fmla="*/ 3144902 h 3585722"/>
              <a:gd name="connsiteX71" fmla="*/ 1237566 w 4116885"/>
              <a:gd name="connsiteY71" fmla="*/ 3110649 h 3585722"/>
              <a:gd name="connsiteX72" fmla="*/ 1203314 w 4116885"/>
              <a:gd name="connsiteY72" fmla="*/ 3080861 h 3585722"/>
              <a:gd name="connsiteX73" fmla="*/ 1170550 w 4116885"/>
              <a:gd name="connsiteY73" fmla="*/ 3054056 h 3585722"/>
              <a:gd name="connsiteX74" fmla="*/ 1133319 w 4116885"/>
              <a:gd name="connsiteY74" fmla="*/ 3033207 h 3585722"/>
              <a:gd name="connsiteX75" fmla="*/ 1093109 w 4116885"/>
              <a:gd name="connsiteY75" fmla="*/ 3015336 h 3585722"/>
              <a:gd name="connsiteX76" fmla="*/ 1049921 w 4116885"/>
              <a:gd name="connsiteY76" fmla="*/ 3000442 h 3585722"/>
              <a:gd name="connsiteX77" fmla="*/ 1005242 w 4116885"/>
              <a:gd name="connsiteY77" fmla="*/ 2987039 h 3585722"/>
              <a:gd name="connsiteX78" fmla="*/ 960566 w 4116885"/>
              <a:gd name="connsiteY78" fmla="*/ 2975125 h 3585722"/>
              <a:gd name="connsiteX79" fmla="*/ 914400 w 4116885"/>
              <a:gd name="connsiteY79" fmla="*/ 2963209 h 3585722"/>
              <a:gd name="connsiteX80" fmla="*/ 871211 w 4116885"/>
              <a:gd name="connsiteY80" fmla="*/ 2949806 h 3585722"/>
              <a:gd name="connsiteX81" fmla="*/ 828022 w 4116885"/>
              <a:gd name="connsiteY81" fmla="*/ 2934914 h 3585722"/>
              <a:gd name="connsiteX82" fmla="*/ 787813 w 4116885"/>
              <a:gd name="connsiteY82" fmla="*/ 2917043 h 3585722"/>
              <a:gd name="connsiteX83" fmla="*/ 752072 w 4116885"/>
              <a:gd name="connsiteY83" fmla="*/ 2894704 h 3585722"/>
              <a:gd name="connsiteX84" fmla="*/ 719306 w 4116885"/>
              <a:gd name="connsiteY84" fmla="*/ 2867898 h 3585722"/>
              <a:gd name="connsiteX85" fmla="*/ 692502 w 4116885"/>
              <a:gd name="connsiteY85" fmla="*/ 2835134 h 3585722"/>
              <a:gd name="connsiteX86" fmla="*/ 670163 w 4116885"/>
              <a:gd name="connsiteY86" fmla="*/ 2799391 h 3585722"/>
              <a:gd name="connsiteX87" fmla="*/ 652291 w 4116885"/>
              <a:gd name="connsiteY87" fmla="*/ 2759180 h 3585722"/>
              <a:gd name="connsiteX88" fmla="*/ 637399 w 4116885"/>
              <a:gd name="connsiteY88" fmla="*/ 2715993 h 3585722"/>
              <a:gd name="connsiteX89" fmla="*/ 623997 w 4116885"/>
              <a:gd name="connsiteY89" fmla="*/ 2672804 h 3585722"/>
              <a:gd name="connsiteX90" fmla="*/ 612083 w 4116885"/>
              <a:gd name="connsiteY90" fmla="*/ 2626638 h 3585722"/>
              <a:gd name="connsiteX91" fmla="*/ 600169 w 4116885"/>
              <a:gd name="connsiteY91" fmla="*/ 2581960 h 3585722"/>
              <a:gd name="connsiteX92" fmla="*/ 586764 w 4116885"/>
              <a:gd name="connsiteY92" fmla="*/ 2537281 h 3585722"/>
              <a:gd name="connsiteX93" fmla="*/ 571872 w 4116885"/>
              <a:gd name="connsiteY93" fmla="*/ 2494092 h 3585722"/>
              <a:gd name="connsiteX94" fmla="*/ 554000 w 4116885"/>
              <a:gd name="connsiteY94" fmla="*/ 2453882 h 3585722"/>
              <a:gd name="connsiteX95" fmla="*/ 533152 w 4116885"/>
              <a:gd name="connsiteY95" fmla="*/ 2416651 h 3585722"/>
              <a:gd name="connsiteX96" fmla="*/ 506346 w 4116885"/>
              <a:gd name="connsiteY96" fmla="*/ 2383887 h 3585722"/>
              <a:gd name="connsiteX97" fmla="*/ 476561 w 4116885"/>
              <a:gd name="connsiteY97" fmla="*/ 2349633 h 3585722"/>
              <a:gd name="connsiteX98" fmla="*/ 442308 w 4116885"/>
              <a:gd name="connsiteY98" fmla="*/ 2319849 h 3585722"/>
              <a:gd name="connsiteX99" fmla="*/ 405075 w 4116885"/>
              <a:gd name="connsiteY99" fmla="*/ 2291554 h 3585722"/>
              <a:gd name="connsiteX100" fmla="*/ 367844 w 4116885"/>
              <a:gd name="connsiteY100" fmla="*/ 2263257 h 3585722"/>
              <a:gd name="connsiteX101" fmla="*/ 330615 w 4116885"/>
              <a:gd name="connsiteY101" fmla="*/ 2234962 h 3585722"/>
              <a:gd name="connsiteX102" fmla="*/ 294872 w 4116885"/>
              <a:gd name="connsiteY102" fmla="*/ 2206664 h 3585722"/>
              <a:gd name="connsiteX103" fmla="*/ 260619 w 4116885"/>
              <a:gd name="connsiteY103" fmla="*/ 2175390 h 3585722"/>
              <a:gd name="connsiteX104" fmla="*/ 230835 w 4116885"/>
              <a:gd name="connsiteY104" fmla="*/ 2144116 h 3585722"/>
              <a:gd name="connsiteX105" fmla="*/ 205519 w 4116885"/>
              <a:gd name="connsiteY105" fmla="*/ 2108372 h 3585722"/>
              <a:gd name="connsiteX106" fmla="*/ 186158 w 4116885"/>
              <a:gd name="connsiteY106" fmla="*/ 2071141 h 3585722"/>
              <a:gd name="connsiteX107" fmla="*/ 172755 w 4116885"/>
              <a:gd name="connsiteY107" fmla="*/ 2026465 h 3585722"/>
              <a:gd name="connsiteX108" fmla="*/ 166797 w 4116885"/>
              <a:gd name="connsiteY108" fmla="*/ 1980297 h 3585722"/>
              <a:gd name="connsiteX109" fmla="*/ 165306 w 4116885"/>
              <a:gd name="connsiteY109" fmla="*/ 1932640 h 3585722"/>
              <a:gd name="connsiteX110" fmla="*/ 169775 w 4116885"/>
              <a:gd name="connsiteY110" fmla="*/ 1882006 h 3585722"/>
              <a:gd name="connsiteX111" fmla="*/ 175733 w 4116885"/>
              <a:gd name="connsiteY111" fmla="*/ 1831370 h 3585722"/>
              <a:gd name="connsiteX112" fmla="*/ 183178 w 4116885"/>
              <a:gd name="connsiteY112" fmla="*/ 1780735 h 3585722"/>
              <a:gd name="connsiteX113" fmla="*/ 189136 w 4116885"/>
              <a:gd name="connsiteY113" fmla="*/ 1730101 h 3585722"/>
              <a:gd name="connsiteX114" fmla="*/ 192116 w 4116885"/>
              <a:gd name="connsiteY114" fmla="*/ 1679466 h 3585722"/>
              <a:gd name="connsiteX115" fmla="*/ 192116 w 4116885"/>
              <a:gd name="connsiteY115" fmla="*/ 1630319 h 3585722"/>
              <a:gd name="connsiteX116" fmla="*/ 186158 w 4116885"/>
              <a:gd name="connsiteY116" fmla="*/ 1584152 h 3585722"/>
              <a:gd name="connsiteX117" fmla="*/ 174244 w 4116885"/>
              <a:gd name="connsiteY117" fmla="*/ 1537986 h 3585722"/>
              <a:gd name="connsiteX118" fmla="*/ 156372 w 4116885"/>
              <a:gd name="connsiteY118" fmla="*/ 1494795 h 3585722"/>
              <a:gd name="connsiteX119" fmla="*/ 134033 w 4116885"/>
              <a:gd name="connsiteY119" fmla="*/ 1450119 h 3585722"/>
              <a:gd name="connsiteX120" fmla="*/ 108716 w 4116885"/>
              <a:gd name="connsiteY120" fmla="*/ 1405442 h 3585722"/>
              <a:gd name="connsiteX121" fmla="*/ 81910 w 4116885"/>
              <a:gd name="connsiteY121" fmla="*/ 1360762 h 3585722"/>
              <a:gd name="connsiteX122" fmla="*/ 56594 w 4116885"/>
              <a:gd name="connsiteY122" fmla="*/ 1317574 h 3585722"/>
              <a:gd name="connsiteX123" fmla="*/ 34253 w 4116885"/>
              <a:gd name="connsiteY123" fmla="*/ 1271407 h 3585722"/>
              <a:gd name="connsiteX124" fmla="*/ 16383 w 4116885"/>
              <a:gd name="connsiteY124" fmla="*/ 1226729 h 3585722"/>
              <a:gd name="connsiteX125" fmla="*/ 4469 w 4116885"/>
              <a:gd name="connsiteY125" fmla="*/ 1180561 h 3585722"/>
              <a:gd name="connsiteX126" fmla="*/ 0 w 4116885"/>
              <a:gd name="connsiteY126" fmla="*/ 1132905 h 3585722"/>
              <a:gd name="connsiteX127" fmla="*/ 4469 w 4116885"/>
              <a:gd name="connsiteY127" fmla="*/ 1085249 h 3585722"/>
              <a:gd name="connsiteX128" fmla="*/ 16383 w 4116885"/>
              <a:gd name="connsiteY128" fmla="*/ 1039083 h 3585722"/>
              <a:gd name="connsiteX129" fmla="*/ 34253 w 4116885"/>
              <a:gd name="connsiteY129" fmla="*/ 994403 h 3585722"/>
              <a:gd name="connsiteX130" fmla="*/ 56594 w 4116885"/>
              <a:gd name="connsiteY130" fmla="*/ 948238 h 3585722"/>
              <a:gd name="connsiteX131" fmla="*/ 81910 w 4116885"/>
              <a:gd name="connsiteY131" fmla="*/ 905048 h 3585722"/>
              <a:gd name="connsiteX132" fmla="*/ 108716 w 4116885"/>
              <a:gd name="connsiteY132" fmla="*/ 860370 h 3585722"/>
              <a:gd name="connsiteX133" fmla="*/ 134033 w 4116885"/>
              <a:gd name="connsiteY133" fmla="*/ 815693 h 3585722"/>
              <a:gd name="connsiteX134" fmla="*/ 156372 w 4116885"/>
              <a:gd name="connsiteY134" fmla="*/ 771015 h 3585722"/>
              <a:gd name="connsiteX135" fmla="*/ 174244 w 4116885"/>
              <a:gd name="connsiteY135" fmla="*/ 727825 h 3585722"/>
              <a:gd name="connsiteX136" fmla="*/ 186158 w 4116885"/>
              <a:gd name="connsiteY136" fmla="*/ 681658 h 3585722"/>
              <a:gd name="connsiteX137" fmla="*/ 192116 w 4116885"/>
              <a:gd name="connsiteY137" fmla="*/ 635491 h 3585722"/>
              <a:gd name="connsiteX138" fmla="*/ 192116 w 4116885"/>
              <a:gd name="connsiteY138" fmla="*/ 586346 h 3585722"/>
              <a:gd name="connsiteX139" fmla="*/ 189136 w 4116885"/>
              <a:gd name="connsiteY139" fmla="*/ 535711 h 3585722"/>
              <a:gd name="connsiteX140" fmla="*/ 183178 w 4116885"/>
              <a:gd name="connsiteY140" fmla="*/ 485075 h 3585722"/>
              <a:gd name="connsiteX141" fmla="*/ 175733 w 4116885"/>
              <a:gd name="connsiteY141" fmla="*/ 434440 h 3585722"/>
              <a:gd name="connsiteX142" fmla="*/ 169775 w 4116885"/>
              <a:gd name="connsiteY142" fmla="*/ 383806 h 3585722"/>
              <a:gd name="connsiteX143" fmla="*/ 165306 w 4116885"/>
              <a:gd name="connsiteY143" fmla="*/ 333172 h 3585722"/>
              <a:gd name="connsiteX144" fmla="*/ 166797 w 4116885"/>
              <a:gd name="connsiteY144" fmla="*/ 285515 h 3585722"/>
              <a:gd name="connsiteX145" fmla="*/ 172755 w 4116885"/>
              <a:gd name="connsiteY145" fmla="*/ 239348 h 3585722"/>
              <a:gd name="connsiteX146" fmla="*/ 186158 w 4116885"/>
              <a:gd name="connsiteY146" fmla="*/ 194669 h 3585722"/>
              <a:gd name="connsiteX147" fmla="*/ 205519 w 4116885"/>
              <a:gd name="connsiteY147" fmla="*/ 157438 h 3585722"/>
              <a:gd name="connsiteX148" fmla="*/ 230835 w 4116885"/>
              <a:gd name="connsiteY148" fmla="*/ 121696 h 3585722"/>
              <a:gd name="connsiteX149" fmla="*/ 260619 w 4116885"/>
              <a:gd name="connsiteY149" fmla="*/ 90421 h 3585722"/>
              <a:gd name="connsiteX150" fmla="*/ 294872 w 4116885"/>
              <a:gd name="connsiteY150" fmla="*/ 59147 h 3585722"/>
              <a:gd name="connsiteX151" fmla="*/ 330615 w 4116885"/>
              <a:gd name="connsiteY151" fmla="*/ 30850 h 3585722"/>
              <a:gd name="connsiteX152" fmla="*/ 367844 w 4116885"/>
              <a:gd name="connsiteY152" fmla="*/ 2553 h 358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563FBA8-D302-415D-ACB8-C0406838D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688" y="2584797"/>
            <a:ext cx="3261712" cy="325775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4AF41C3-8948-4210-91C5-1285DC5E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605" y="2694563"/>
            <a:ext cx="3041878" cy="3038218"/>
          </a:xfrm>
          <a:custGeom>
            <a:avLst/>
            <a:gdLst>
              <a:gd name="connsiteX0" fmla="*/ 1418354 w 2836707"/>
              <a:gd name="connsiteY0" fmla="*/ 0 h 2833294"/>
              <a:gd name="connsiteX1" fmla="*/ 1445877 w 2836707"/>
              <a:gd name="connsiteY1" fmla="*/ 2580 h 2833294"/>
              <a:gd name="connsiteX2" fmla="*/ 1472542 w 2836707"/>
              <a:gd name="connsiteY2" fmla="*/ 9461 h 2833294"/>
              <a:gd name="connsiteX3" fmla="*/ 1498346 w 2836707"/>
              <a:gd name="connsiteY3" fmla="*/ 19783 h 2833294"/>
              <a:gd name="connsiteX4" fmla="*/ 1525009 w 2836707"/>
              <a:gd name="connsiteY4" fmla="*/ 32685 h 2833294"/>
              <a:gd name="connsiteX5" fmla="*/ 1549954 w 2836707"/>
              <a:gd name="connsiteY5" fmla="*/ 47308 h 2833294"/>
              <a:gd name="connsiteX6" fmla="*/ 1575758 w 2836707"/>
              <a:gd name="connsiteY6" fmla="*/ 62790 h 2833294"/>
              <a:gd name="connsiteX7" fmla="*/ 1601561 w 2836707"/>
              <a:gd name="connsiteY7" fmla="*/ 76552 h 2833294"/>
              <a:gd name="connsiteX8" fmla="*/ 1627365 w 2836707"/>
              <a:gd name="connsiteY8" fmla="*/ 90315 h 2833294"/>
              <a:gd name="connsiteX9" fmla="*/ 1652309 w 2836707"/>
              <a:gd name="connsiteY9" fmla="*/ 100636 h 2833294"/>
              <a:gd name="connsiteX10" fmla="*/ 1679833 w 2836707"/>
              <a:gd name="connsiteY10" fmla="*/ 107517 h 2833294"/>
              <a:gd name="connsiteX11" fmla="*/ 1706497 w 2836707"/>
              <a:gd name="connsiteY11" fmla="*/ 110958 h 2833294"/>
              <a:gd name="connsiteX12" fmla="*/ 1734881 w 2836707"/>
              <a:gd name="connsiteY12" fmla="*/ 110958 h 2833294"/>
              <a:gd name="connsiteX13" fmla="*/ 1764126 w 2836707"/>
              <a:gd name="connsiteY13" fmla="*/ 109238 h 2833294"/>
              <a:gd name="connsiteX14" fmla="*/ 1793370 w 2836707"/>
              <a:gd name="connsiteY14" fmla="*/ 105797 h 2833294"/>
              <a:gd name="connsiteX15" fmla="*/ 1822615 w 2836707"/>
              <a:gd name="connsiteY15" fmla="*/ 101497 h 2833294"/>
              <a:gd name="connsiteX16" fmla="*/ 1851859 w 2836707"/>
              <a:gd name="connsiteY16" fmla="*/ 98056 h 2833294"/>
              <a:gd name="connsiteX17" fmla="*/ 1881104 w 2836707"/>
              <a:gd name="connsiteY17" fmla="*/ 95475 h 2833294"/>
              <a:gd name="connsiteX18" fmla="*/ 1908627 w 2836707"/>
              <a:gd name="connsiteY18" fmla="*/ 96335 h 2833294"/>
              <a:gd name="connsiteX19" fmla="*/ 1935291 w 2836707"/>
              <a:gd name="connsiteY19" fmla="*/ 99776 h 2833294"/>
              <a:gd name="connsiteX20" fmla="*/ 1961095 w 2836707"/>
              <a:gd name="connsiteY20" fmla="*/ 107517 h 2833294"/>
              <a:gd name="connsiteX21" fmla="*/ 1982599 w 2836707"/>
              <a:gd name="connsiteY21" fmla="*/ 118699 h 2833294"/>
              <a:gd name="connsiteX22" fmla="*/ 2003241 w 2836707"/>
              <a:gd name="connsiteY22" fmla="*/ 133322 h 2833294"/>
              <a:gd name="connsiteX23" fmla="*/ 2021304 w 2836707"/>
              <a:gd name="connsiteY23" fmla="*/ 150524 h 2833294"/>
              <a:gd name="connsiteX24" fmla="*/ 2039367 w 2836707"/>
              <a:gd name="connsiteY24" fmla="*/ 170307 h 2833294"/>
              <a:gd name="connsiteX25" fmla="*/ 2055710 w 2836707"/>
              <a:gd name="connsiteY25" fmla="*/ 190950 h 2833294"/>
              <a:gd name="connsiteX26" fmla="*/ 2072052 w 2836707"/>
              <a:gd name="connsiteY26" fmla="*/ 212454 h 2833294"/>
              <a:gd name="connsiteX27" fmla="*/ 2088394 w 2836707"/>
              <a:gd name="connsiteY27" fmla="*/ 233957 h 2833294"/>
              <a:gd name="connsiteX28" fmla="*/ 2104736 w 2836707"/>
              <a:gd name="connsiteY28" fmla="*/ 254601 h 2833294"/>
              <a:gd name="connsiteX29" fmla="*/ 2121940 w 2836707"/>
              <a:gd name="connsiteY29" fmla="*/ 274384 h 2833294"/>
              <a:gd name="connsiteX30" fmla="*/ 2141723 w 2836707"/>
              <a:gd name="connsiteY30" fmla="*/ 291587 h 2833294"/>
              <a:gd name="connsiteX31" fmla="*/ 2160646 w 2836707"/>
              <a:gd name="connsiteY31" fmla="*/ 307070 h 2833294"/>
              <a:gd name="connsiteX32" fmla="*/ 2182149 w 2836707"/>
              <a:gd name="connsiteY32" fmla="*/ 319111 h 2833294"/>
              <a:gd name="connsiteX33" fmla="*/ 2205372 w 2836707"/>
              <a:gd name="connsiteY33" fmla="*/ 329433 h 2833294"/>
              <a:gd name="connsiteX34" fmla="*/ 2230316 w 2836707"/>
              <a:gd name="connsiteY34" fmla="*/ 338034 h 2833294"/>
              <a:gd name="connsiteX35" fmla="*/ 2256119 w 2836707"/>
              <a:gd name="connsiteY35" fmla="*/ 345775 h 2833294"/>
              <a:gd name="connsiteX36" fmla="*/ 2281923 w 2836707"/>
              <a:gd name="connsiteY36" fmla="*/ 352656 h 2833294"/>
              <a:gd name="connsiteX37" fmla="*/ 2308587 w 2836707"/>
              <a:gd name="connsiteY37" fmla="*/ 359538 h 2833294"/>
              <a:gd name="connsiteX38" fmla="*/ 2333531 w 2836707"/>
              <a:gd name="connsiteY38" fmla="*/ 367279 h 2833294"/>
              <a:gd name="connsiteX39" fmla="*/ 2358474 w 2836707"/>
              <a:gd name="connsiteY39" fmla="*/ 375880 h 2833294"/>
              <a:gd name="connsiteX40" fmla="*/ 2381698 w 2836707"/>
              <a:gd name="connsiteY40" fmla="*/ 386202 h 2833294"/>
              <a:gd name="connsiteX41" fmla="*/ 2402342 w 2836707"/>
              <a:gd name="connsiteY41" fmla="*/ 399104 h 2833294"/>
              <a:gd name="connsiteX42" fmla="*/ 2421265 w 2836707"/>
              <a:gd name="connsiteY42" fmla="*/ 414587 h 2833294"/>
              <a:gd name="connsiteX43" fmla="*/ 2436746 w 2836707"/>
              <a:gd name="connsiteY43" fmla="*/ 433510 h 2833294"/>
              <a:gd name="connsiteX44" fmla="*/ 2449649 w 2836707"/>
              <a:gd name="connsiteY44" fmla="*/ 454153 h 2833294"/>
              <a:gd name="connsiteX45" fmla="*/ 2459970 w 2836707"/>
              <a:gd name="connsiteY45" fmla="*/ 477376 h 2833294"/>
              <a:gd name="connsiteX46" fmla="*/ 2468571 w 2836707"/>
              <a:gd name="connsiteY46" fmla="*/ 502321 h 2833294"/>
              <a:gd name="connsiteX47" fmla="*/ 2476312 w 2836707"/>
              <a:gd name="connsiteY47" fmla="*/ 527264 h 2833294"/>
              <a:gd name="connsiteX48" fmla="*/ 2483194 w 2836707"/>
              <a:gd name="connsiteY48" fmla="*/ 553929 h 2833294"/>
              <a:gd name="connsiteX49" fmla="*/ 2490075 w 2836707"/>
              <a:gd name="connsiteY49" fmla="*/ 579732 h 2833294"/>
              <a:gd name="connsiteX50" fmla="*/ 2497816 w 2836707"/>
              <a:gd name="connsiteY50" fmla="*/ 605537 h 2833294"/>
              <a:gd name="connsiteX51" fmla="*/ 2506417 w 2836707"/>
              <a:gd name="connsiteY51" fmla="*/ 630482 h 2833294"/>
              <a:gd name="connsiteX52" fmla="*/ 2516738 w 2836707"/>
              <a:gd name="connsiteY52" fmla="*/ 653705 h 2833294"/>
              <a:gd name="connsiteX53" fmla="*/ 2528781 w 2836707"/>
              <a:gd name="connsiteY53" fmla="*/ 675208 h 2833294"/>
              <a:gd name="connsiteX54" fmla="*/ 2544263 w 2836707"/>
              <a:gd name="connsiteY54" fmla="*/ 694132 h 2833294"/>
              <a:gd name="connsiteX55" fmla="*/ 2561465 w 2836707"/>
              <a:gd name="connsiteY55" fmla="*/ 713915 h 2833294"/>
              <a:gd name="connsiteX56" fmla="*/ 2581248 w 2836707"/>
              <a:gd name="connsiteY56" fmla="*/ 731117 h 2833294"/>
              <a:gd name="connsiteX57" fmla="*/ 2601892 w 2836707"/>
              <a:gd name="connsiteY57" fmla="*/ 747460 h 2833294"/>
              <a:gd name="connsiteX58" fmla="*/ 2624255 w 2836707"/>
              <a:gd name="connsiteY58" fmla="*/ 763802 h 2833294"/>
              <a:gd name="connsiteX59" fmla="*/ 2645758 w 2836707"/>
              <a:gd name="connsiteY59" fmla="*/ 780145 h 2833294"/>
              <a:gd name="connsiteX60" fmla="*/ 2666401 w 2836707"/>
              <a:gd name="connsiteY60" fmla="*/ 796488 h 2833294"/>
              <a:gd name="connsiteX61" fmla="*/ 2686183 w 2836707"/>
              <a:gd name="connsiteY61" fmla="*/ 814551 h 2833294"/>
              <a:gd name="connsiteX62" fmla="*/ 2703387 w 2836707"/>
              <a:gd name="connsiteY62" fmla="*/ 832614 h 2833294"/>
              <a:gd name="connsiteX63" fmla="*/ 2718009 w 2836707"/>
              <a:gd name="connsiteY63" fmla="*/ 853257 h 2833294"/>
              <a:gd name="connsiteX64" fmla="*/ 2729191 w 2836707"/>
              <a:gd name="connsiteY64" fmla="*/ 874760 h 2833294"/>
              <a:gd name="connsiteX65" fmla="*/ 2736932 w 2836707"/>
              <a:gd name="connsiteY65" fmla="*/ 900565 h 2833294"/>
              <a:gd name="connsiteX66" fmla="*/ 2740372 w 2836707"/>
              <a:gd name="connsiteY66" fmla="*/ 927229 h 2833294"/>
              <a:gd name="connsiteX67" fmla="*/ 2741233 w 2836707"/>
              <a:gd name="connsiteY67" fmla="*/ 954754 h 2833294"/>
              <a:gd name="connsiteX68" fmla="*/ 2738652 w 2836707"/>
              <a:gd name="connsiteY68" fmla="*/ 983998 h 2833294"/>
              <a:gd name="connsiteX69" fmla="*/ 2735211 w 2836707"/>
              <a:gd name="connsiteY69" fmla="*/ 1013242 h 2833294"/>
              <a:gd name="connsiteX70" fmla="*/ 2730911 w 2836707"/>
              <a:gd name="connsiteY70" fmla="*/ 1042487 h 2833294"/>
              <a:gd name="connsiteX71" fmla="*/ 2727470 w 2836707"/>
              <a:gd name="connsiteY71" fmla="*/ 1071732 h 2833294"/>
              <a:gd name="connsiteX72" fmla="*/ 2725751 w 2836707"/>
              <a:gd name="connsiteY72" fmla="*/ 1100977 h 2833294"/>
              <a:gd name="connsiteX73" fmla="*/ 2725751 w 2836707"/>
              <a:gd name="connsiteY73" fmla="*/ 1129361 h 2833294"/>
              <a:gd name="connsiteX74" fmla="*/ 2729191 w 2836707"/>
              <a:gd name="connsiteY74" fmla="*/ 1156025 h 2833294"/>
              <a:gd name="connsiteX75" fmla="*/ 2736071 w 2836707"/>
              <a:gd name="connsiteY75" fmla="*/ 1182689 h 2833294"/>
              <a:gd name="connsiteX76" fmla="*/ 2746393 w 2836707"/>
              <a:gd name="connsiteY76" fmla="*/ 1207634 h 2833294"/>
              <a:gd name="connsiteX77" fmla="*/ 2760156 w 2836707"/>
              <a:gd name="connsiteY77" fmla="*/ 1233438 h 2833294"/>
              <a:gd name="connsiteX78" fmla="*/ 2773917 w 2836707"/>
              <a:gd name="connsiteY78" fmla="*/ 1259242 h 2833294"/>
              <a:gd name="connsiteX79" fmla="*/ 2789400 w 2836707"/>
              <a:gd name="connsiteY79" fmla="*/ 1285046 h 2833294"/>
              <a:gd name="connsiteX80" fmla="*/ 2804021 w 2836707"/>
              <a:gd name="connsiteY80" fmla="*/ 1309991 h 2833294"/>
              <a:gd name="connsiteX81" fmla="*/ 2816924 w 2836707"/>
              <a:gd name="connsiteY81" fmla="*/ 1336654 h 2833294"/>
              <a:gd name="connsiteX82" fmla="*/ 2827245 w 2836707"/>
              <a:gd name="connsiteY82" fmla="*/ 1362459 h 2833294"/>
              <a:gd name="connsiteX83" fmla="*/ 2834126 w 2836707"/>
              <a:gd name="connsiteY83" fmla="*/ 1389123 h 2833294"/>
              <a:gd name="connsiteX84" fmla="*/ 2836707 w 2836707"/>
              <a:gd name="connsiteY84" fmla="*/ 1416647 h 2833294"/>
              <a:gd name="connsiteX85" fmla="*/ 2834126 w 2836707"/>
              <a:gd name="connsiteY85" fmla="*/ 1444171 h 2833294"/>
              <a:gd name="connsiteX86" fmla="*/ 2827245 w 2836707"/>
              <a:gd name="connsiteY86" fmla="*/ 1470836 h 2833294"/>
              <a:gd name="connsiteX87" fmla="*/ 2816924 w 2836707"/>
              <a:gd name="connsiteY87" fmla="*/ 1496640 h 2833294"/>
              <a:gd name="connsiteX88" fmla="*/ 2804021 w 2836707"/>
              <a:gd name="connsiteY88" fmla="*/ 1523304 h 2833294"/>
              <a:gd name="connsiteX89" fmla="*/ 2789400 w 2836707"/>
              <a:gd name="connsiteY89" fmla="*/ 1548248 h 2833294"/>
              <a:gd name="connsiteX90" fmla="*/ 2773917 w 2836707"/>
              <a:gd name="connsiteY90" fmla="*/ 1574053 h 2833294"/>
              <a:gd name="connsiteX91" fmla="*/ 2760156 w 2836707"/>
              <a:gd name="connsiteY91" fmla="*/ 1599857 h 2833294"/>
              <a:gd name="connsiteX92" fmla="*/ 2746393 w 2836707"/>
              <a:gd name="connsiteY92" fmla="*/ 1625660 h 2833294"/>
              <a:gd name="connsiteX93" fmla="*/ 2736071 w 2836707"/>
              <a:gd name="connsiteY93" fmla="*/ 1650605 h 2833294"/>
              <a:gd name="connsiteX94" fmla="*/ 2729191 w 2836707"/>
              <a:gd name="connsiteY94" fmla="*/ 1677269 h 2833294"/>
              <a:gd name="connsiteX95" fmla="*/ 2725751 w 2836707"/>
              <a:gd name="connsiteY95" fmla="*/ 1703933 h 2833294"/>
              <a:gd name="connsiteX96" fmla="*/ 2725751 w 2836707"/>
              <a:gd name="connsiteY96" fmla="*/ 1732318 h 2833294"/>
              <a:gd name="connsiteX97" fmla="*/ 2727470 w 2836707"/>
              <a:gd name="connsiteY97" fmla="*/ 1761563 h 2833294"/>
              <a:gd name="connsiteX98" fmla="*/ 2730911 w 2836707"/>
              <a:gd name="connsiteY98" fmla="*/ 1790807 h 2833294"/>
              <a:gd name="connsiteX99" fmla="*/ 2735211 w 2836707"/>
              <a:gd name="connsiteY99" fmla="*/ 1820052 h 2833294"/>
              <a:gd name="connsiteX100" fmla="*/ 2738652 w 2836707"/>
              <a:gd name="connsiteY100" fmla="*/ 1849297 h 2833294"/>
              <a:gd name="connsiteX101" fmla="*/ 2741233 w 2836707"/>
              <a:gd name="connsiteY101" fmla="*/ 1878541 h 2833294"/>
              <a:gd name="connsiteX102" fmla="*/ 2740372 w 2836707"/>
              <a:gd name="connsiteY102" fmla="*/ 1906066 h 2833294"/>
              <a:gd name="connsiteX103" fmla="*/ 2736932 w 2836707"/>
              <a:gd name="connsiteY103" fmla="*/ 1932731 h 2833294"/>
              <a:gd name="connsiteX104" fmla="*/ 2729191 w 2836707"/>
              <a:gd name="connsiteY104" fmla="*/ 1958534 h 2833294"/>
              <a:gd name="connsiteX105" fmla="*/ 2718009 w 2836707"/>
              <a:gd name="connsiteY105" fmla="*/ 1980037 h 2833294"/>
              <a:gd name="connsiteX106" fmla="*/ 2703387 w 2836707"/>
              <a:gd name="connsiteY106" fmla="*/ 2000681 h 2833294"/>
              <a:gd name="connsiteX107" fmla="*/ 2686183 w 2836707"/>
              <a:gd name="connsiteY107" fmla="*/ 2018744 h 2833294"/>
              <a:gd name="connsiteX108" fmla="*/ 2666401 w 2836707"/>
              <a:gd name="connsiteY108" fmla="*/ 2036806 h 2833294"/>
              <a:gd name="connsiteX109" fmla="*/ 2645758 w 2836707"/>
              <a:gd name="connsiteY109" fmla="*/ 2053150 h 2833294"/>
              <a:gd name="connsiteX110" fmla="*/ 2624255 w 2836707"/>
              <a:gd name="connsiteY110" fmla="*/ 2069492 h 2833294"/>
              <a:gd name="connsiteX111" fmla="*/ 2601892 w 2836707"/>
              <a:gd name="connsiteY111" fmla="*/ 2085835 h 2833294"/>
              <a:gd name="connsiteX112" fmla="*/ 2581248 w 2836707"/>
              <a:gd name="connsiteY112" fmla="*/ 2102177 h 2833294"/>
              <a:gd name="connsiteX113" fmla="*/ 2561465 w 2836707"/>
              <a:gd name="connsiteY113" fmla="*/ 2119379 h 2833294"/>
              <a:gd name="connsiteX114" fmla="*/ 2544263 w 2836707"/>
              <a:gd name="connsiteY114" fmla="*/ 2139163 h 2833294"/>
              <a:gd name="connsiteX115" fmla="*/ 2528781 w 2836707"/>
              <a:gd name="connsiteY115" fmla="*/ 2158086 h 2833294"/>
              <a:gd name="connsiteX116" fmla="*/ 2516738 w 2836707"/>
              <a:gd name="connsiteY116" fmla="*/ 2179589 h 2833294"/>
              <a:gd name="connsiteX117" fmla="*/ 2506417 w 2836707"/>
              <a:gd name="connsiteY117" fmla="*/ 2202813 h 2833294"/>
              <a:gd name="connsiteX118" fmla="*/ 2497816 w 2836707"/>
              <a:gd name="connsiteY118" fmla="*/ 2227757 h 2833294"/>
              <a:gd name="connsiteX119" fmla="*/ 2490075 w 2836707"/>
              <a:gd name="connsiteY119" fmla="*/ 2253562 h 2833294"/>
              <a:gd name="connsiteX120" fmla="*/ 2483194 w 2836707"/>
              <a:gd name="connsiteY120" fmla="*/ 2279366 h 2833294"/>
              <a:gd name="connsiteX121" fmla="*/ 2476312 w 2836707"/>
              <a:gd name="connsiteY121" fmla="*/ 2306030 h 2833294"/>
              <a:gd name="connsiteX122" fmla="*/ 2468571 w 2836707"/>
              <a:gd name="connsiteY122" fmla="*/ 2330974 h 2833294"/>
              <a:gd name="connsiteX123" fmla="*/ 2459970 w 2836707"/>
              <a:gd name="connsiteY123" fmla="*/ 2355917 h 2833294"/>
              <a:gd name="connsiteX124" fmla="*/ 2449649 w 2836707"/>
              <a:gd name="connsiteY124" fmla="*/ 2379141 h 2833294"/>
              <a:gd name="connsiteX125" fmla="*/ 2436746 w 2836707"/>
              <a:gd name="connsiteY125" fmla="*/ 2399785 h 2833294"/>
              <a:gd name="connsiteX126" fmla="*/ 2421265 w 2836707"/>
              <a:gd name="connsiteY126" fmla="*/ 2418708 h 2833294"/>
              <a:gd name="connsiteX127" fmla="*/ 2402342 w 2836707"/>
              <a:gd name="connsiteY127" fmla="*/ 2434190 h 2833294"/>
              <a:gd name="connsiteX128" fmla="*/ 2381698 w 2836707"/>
              <a:gd name="connsiteY128" fmla="*/ 2447092 h 2833294"/>
              <a:gd name="connsiteX129" fmla="*/ 2358474 w 2836707"/>
              <a:gd name="connsiteY129" fmla="*/ 2457414 h 2833294"/>
              <a:gd name="connsiteX130" fmla="*/ 2333531 w 2836707"/>
              <a:gd name="connsiteY130" fmla="*/ 2466015 h 2833294"/>
              <a:gd name="connsiteX131" fmla="*/ 2308587 w 2836707"/>
              <a:gd name="connsiteY131" fmla="*/ 2473756 h 2833294"/>
              <a:gd name="connsiteX132" fmla="*/ 2281923 w 2836707"/>
              <a:gd name="connsiteY132" fmla="*/ 2480638 h 2833294"/>
              <a:gd name="connsiteX133" fmla="*/ 2256119 w 2836707"/>
              <a:gd name="connsiteY133" fmla="*/ 2487519 h 2833294"/>
              <a:gd name="connsiteX134" fmla="*/ 2230316 w 2836707"/>
              <a:gd name="connsiteY134" fmla="*/ 2495260 h 2833294"/>
              <a:gd name="connsiteX135" fmla="*/ 2205372 w 2836707"/>
              <a:gd name="connsiteY135" fmla="*/ 2503862 h 2833294"/>
              <a:gd name="connsiteX136" fmla="*/ 2182149 w 2836707"/>
              <a:gd name="connsiteY136" fmla="*/ 2514184 h 2833294"/>
              <a:gd name="connsiteX137" fmla="*/ 2160646 w 2836707"/>
              <a:gd name="connsiteY137" fmla="*/ 2526225 h 2833294"/>
              <a:gd name="connsiteX138" fmla="*/ 2141723 w 2836707"/>
              <a:gd name="connsiteY138" fmla="*/ 2541707 h 2833294"/>
              <a:gd name="connsiteX139" fmla="*/ 2121940 w 2836707"/>
              <a:gd name="connsiteY139" fmla="*/ 2558911 h 2833294"/>
              <a:gd name="connsiteX140" fmla="*/ 2104736 w 2836707"/>
              <a:gd name="connsiteY140" fmla="*/ 2578694 h 2833294"/>
              <a:gd name="connsiteX141" fmla="*/ 2088394 w 2836707"/>
              <a:gd name="connsiteY141" fmla="*/ 2599337 h 2833294"/>
              <a:gd name="connsiteX142" fmla="*/ 2072052 w 2836707"/>
              <a:gd name="connsiteY142" fmla="*/ 2620840 h 2833294"/>
              <a:gd name="connsiteX143" fmla="*/ 2055710 w 2836707"/>
              <a:gd name="connsiteY143" fmla="*/ 2642344 h 2833294"/>
              <a:gd name="connsiteX144" fmla="*/ 2039367 w 2836707"/>
              <a:gd name="connsiteY144" fmla="*/ 2662987 h 2833294"/>
              <a:gd name="connsiteX145" fmla="*/ 2021304 w 2836707"/>
              <a:gd name="connsiteY145" fmla="*/ 2682770 h 2833294"/>
              <a:gd name="connsiteX146" fmla="*/ 2003241 w 2836707"/>
              <a:gd name="connsiteY146" fmla="*/ 2699973 h 2833294"/>
              <a:gd name="connsiteX147" fmla="*/ 1982599 w 2836707"/>
              <a:gd name="connsiteY147" fmla="*/ 2714595 h 2833294"/>
              <a:gd name="connsiteX148" fmla="*/ 1961095 w 2836707"/>
              <a:gd name="connsiteY148" fmla="*/ 2725777 h 2833294"/>
              <a:gd name="connsiteX149" fmla="*/ 1935291 w 2836707"/>
              <a:gd name="connsiteY149" fmla="*/ 2733518 h 2833294"/>
              <a:gd name="connsiteX150" fmla="*/ 1908627 w 2836707"/>
              <a:gd name="connsiteY150" fmla="*/ 2736959 h 2833294"/>
              <a:gd name="connsiteX151" fmla="*/ 1881104 w 2836707"/>
              <a:gd name="connsiteY151" fmla="*/ 2737819 h 2833294"/>
              <a:gd name="connsiteX152" fmla="*/ 1851859 w 2836707"/>
              <a:gd name="connsiteY152" fmla="*/ 2735238 h 2833294"/>
              <a:gd name="connsiteX153" fmla="*/ 1822615 w 2836707"/>
              <a:gd name="connsiteY153" fmla="*/ 2731799 h 2833294"/>
              <a:gd name="connsiteX154" fmla="*/ 1793370 w 2836707"/>
              <a:gd name="connsiteY154" fmla="*/ 2727497 h 2833294"/>
              <a:gd name="connsiteX155" fmla="*/ 1764126 w 2836707"/>
              <a:gd name="connsiteY155" fmla="*/ 2724057 h 2833294"/>
              <a:gd name="connsiteX156" fmla="*/ 1734881 w 2836707"/>
              <a:gd name="connsiteY156" fmla="*/ 2722336 h 2833294"/>
              <a:gd name="connsiteX157" fmla="*/ 1706497 w 2836707"/>
              <a:gd name="connsiteY157" fmla="*/ 2722336 h 2833294"/>
              <a:gd name="connsiteX158" fmla="*/ 1679833 w 2836707"/>
              <a:gd name="connsiteY158" fmla="*/ 2725777 h 2833294"/>
              <a:gd name="connsiteX159" fmla="*/ 1652309 w 2836707"/>
              <a:gd name="connsiteY159" fmla="*/ 2732658 h 2833294"/>
              <a:gd name="connsiteX160" fmla="*/ 1627365 w 2836707"/>
              <a:gd name="connsiteY160" fmla="*/ 2742980 h 2833294"/>
              <a:gd name="connsiteX161" fmla="*/ 1601561 w 2836707"/>
              <a:gd name="connsiteY161" fmla="*/ 2756742 h 2833294"/>
              <a:gd name="connsiteX162" fmla="*/ 1575758 w 2836707"/>
              <a:gd name="connsiteY162" fmla="*/ 2770505 h 2833294"/>
              <a:gd name="connsiteX163" fmla="*/ 1549954 w 2836707"/>
              <a:gd name="connsiteY163" fmla="*/ 2785987 h 2833294"/>
              <a:gd name="connsiteX164" fmla="*/ 1525009 w 2836707"/>
              <a:gd name="connsiteY164" fmla="*/ 2800609 h 2833294"/>
              <a:gd name="connsiteX165" fmla="*/ 1498346 w 2836707"/>
              <a:gd name="connsiteY165" fmla="*/ 2813511 h 2833294"/>
              <a:gd name="connsiteX166" fmla="*/ 1472542 w 2836707"/>
              <a:gd name="connsiteY166" fmla="*/ 2823833 h 2833294"/>
              <a:gd name="connsiteX167" fmla="*/ 1445877 w 2836707"/>
              <a:gd name="connsiteY167" fmla="*/ 2830714 h 2833294"/>
              <a:gd name="connsiteX168" fmla="*/ 1418354 w 2836707"/>
              <a:gd name="connsiteY168" fmla="*/ 2833294 h 2833294"/>
              <a:gd name="connsiteX169" fmla="*/ 1390830 w 2836707"/>
              <a:gd name="connsiteY169" fmla="*/ 2830714 h 2833294"/>
              <a:gd name="connsiteX170" fmla="*/ 1364166 w 2836707"/>
              <a:gd name="connsiteY170" fmla="*/ 2823833 h 2833294"/>
              <a:gd name="connsiteX171" fmla="*/ 1338362 w 2836707"/>
              <a:gd name="connsiteY171" fmla="*/ 2813511 h 2833294"/>
              <a:gd name="connsiteX172" fmla="*/ 1311698 w 2836707"/>
              <a:gd name="connsiteY172" fmla="*/ 2800609 h 2833294"/>
              <a:gd name="connsiteX173" fmla="*/ 1286754 w 2836707"/>
              <a:gd name="connsiteY173" fmla="*/ 2785987 h 2833294"/>
              <a:gd name="connsiteX174" fmla="*/ 1260950 w 2836707"/>
              <a:gd name="connsiteY174" fmla="*/ 2770505 h 2833294"/>
              <a:gd name="connsiteX175" fmla="*/ 1235146 w 2836707"/>
              <a:gd name="connsiteY175" fmla="*/ 2756742 h 2833294"/>
              <a:gd name="connsiteX176" fmla="*/ 1209343 w 2836707"/>
              <a:gd name="connsiteY176" fmla="*/ 2742980 h 2833294"/>
              <a:gd name="connsiteX177" fmla="*/ 1183539 w 2836707"/>
              <a:gd name="connsiteY177" fmla="*/ 2732658 h 2833294"/>
              <a:gd name="connsiteX178" fmla="*/ 1156875 w 2836707"/>
              <a:gd name="connsiteY178" fmla="*/ 2725777 h 2833294"/>
              <a:gd name="connsiteX179" fmla="*/ 1130211 w 2836707"/>
              <a:gd name="connsiteY179" fmla="*/ 2722336 h 2833294"/>
              <a:gd name="connsiteX180" fmla="*/ 1101826 w 2836707"/>
              <a:gd name="connsiteY180" fmla="*/ 2722336 h 2833294"/>
              <a:gd name="connsiteX181" fmla="*/ 1072582 w 2836707"/>
              <a:gd name="connsiteY181" fmla="*/ 2724057 h 2833294"/>
              <a:gd name="connsiteX182" fmla="*/ 1043338 w 2836707"/>
              <a:gd name="connsiteY182" fmla="*/ 2727497 h 2833294"/>
              <a:gd name="connsiteX183" fmla="*/ 1014093 w 2836707"/>
              <a:gd name="connsiteY183" fmla="*/ 2731799 h 2833294"/>
              <a:gd name="connsiteX184" fmla="*/ 984848 w 2836707"/>
              <a:gd name="connsiteY184" fmla="*/ 2735238 h 2833294"/>
              <a:gd name="connsiteX185" fmla="*/ 955604 w 2836707"/>
              <a:gd name="connsiteY185" fmla="*/ 2737819 h 2833294"/>
              <a:gd name="connsiteX186" fmla="*/ 928081 w 2836707"/>
              <a:gd name="connsiteY186" fmla="*/ 2736959 h 2833294"/>
              <a:gd name="connsiteX187" fmla="*/ 901416 w 2836707"/>
              <a:gd name="connsiteY187" fmla="*/ 2733518 h 2833294"/>
              <a:gd name="connsiteX188" fmla="*/ 875612 w 2836707"/>
              <a:gd name="connsiteY188" fmla="*/ 2725777 h 2833294"/>
              <a:gd name="connsiteX189" fmla="*/ 854109 w 2836707"/>
              <a:gd name="connsiteY189" fmla="*/ 2714595 h 2833294"/>
              <a:gd name="connsiteX190" fmla="*/ 833465 w 2836707"/>
              <a:gd name="connsiteY190" fmla="*/ 2699973 h 2833294"/>
              <a:gd name="connsiteX191" fmla="*/ 815403 w 2836707"/>
              <a:gd name="connsiteY191" fmla="*/ 2682770 h 2833294"/>
              <a:gd name="connsiteX192" fmla="*/ 797340 w 2836707"/>
              <a:gd name="connsiteY192" fmla="*/ 2662987 h 2833294"/>
              <a:gd name="connsiteX193" fmla="*/ 780998 w 2836707"/>
              <a:gd name="connsiteY193" fmla="*/ 2642344 h 2833294"/>
              <a:gd name="connsiteX194" fmla="*/ 764655 w 2836707"/>
              <a:gd name="connsiteY194" fmla="*/ 2620840 h 2833294"/>
              <a:gd name="connsiteX195" fmla="*/ 748313 w 2836707"/>
              <a:gd name="connsiteY195" fmla="*/ 2599337 h 2833294"/>
              <a:gd name="connsiteX196" fmla="*/ 731971 w 2836707"/>
              <a:gd name="connsiteY196" fmla="*/ 2578694 h 2833294"/>
              <a:gd name="connsiteX197" fmla="*/ 714768 w 2836707"/>
              <a:gd name="connsiteY197" fmla="*/ 2558911 h 2833294"/>
              <a:gd name="connsiteX198" fmla="*/ 694985 w 2836707"/>
              <a:gd name="connsiteY198" fmla="*/ 2541707 h 2833294"/>
              <a:gd name="connsiteX199" fmla="*/ 676062 w 2836707"/>
              <a:gd name="connsiteY199" fmla="*/ 2526225 h 2833294"/>
              <a:gd name="connsiteX200" fmla="*/ 654559 w 2836707"/>
              <a:gd name="connsiteY200" fmla="*/ 2514184 h 2833294"/>
              <a:gd name="connsiteX201" fmla="*/ 631335 w 2836707"/>
              <a:gd name="connsiteY201" fmla="*/ 2503862 h 2833294"/>
              <a:gd name="connsiteX202" fmla="*/ 606392 w 2836707"/>
              <a:gd name="connsiteY202" fmla="*/ 2495260 h 2833294"/>
              <a:gd name="connsiteX203" fmla="*/ 580587 w 2836707"/>
              <a:gd name="connsiteY203" fmla="*/ 2487519 h 2833294"/>
              <a:gd name="connsiteX204" fmla="*/ 554784 w 2836707"/>
              <a:gd name="connsiteY204" fmla="*/ 2480638 h 2833294"/>
              <a:gd name="connsiteX205" fmla="*/ 528120 w 2836707"/>
              <a:gd name="connsiteY205" fmla="*/ 2473756 h 2833294"/>
              <a:gd name="connsiteX206" fmla="*/ 503176 w 2836707"/>
              <a:gd name="connsiteY206" fmla="*/ 2466015 h 2833294"/>
              <a:gd name="connsiteX207" fmla="*/ 478232 w 2836707"/>
              <a:gd name="connsiteY207" fmla="*/ 2457414 h 2833294"/>
              <a:gd name="connsiteX208" fmla="*/ 455009 w 2836707"/>
              <a:gd name="connsiteY208" fmla="*/ 2447092 h 2833294"/>
              <a:gd name="connsiteX209" fmla="*/ 434366 w 2836707"/>
              <a:gd name="connsiteY209" fmla="*/ 2434190 h 2833294"/>
              <a:gd name="connsiteX210" fmla="*/ 415442 w 2836707"/>
              <a:gd name="connsiteY210" fmla="*/ 2418708 h 2833294"/>
              <a:gd name="connsiteX211" fmla="*/ 399961 w 2836707"/>
              <a:gd name="connsiteY211" fmla="*/ 2399785 h 2833294"/>
              <a:gd name="connsiteX212" fmla="*/ 387059 w 2836707"/>
              <a:gd name="connsiteY212" fmla="*/ 2379141 h 2833294"/>
              <a:gd name="connsiteX213" fmla="*/ 376737 w 2836707"/>
              <a:gd name="connsiteY213" fmla="*/ 2355917 h 2833294"/>
              <a:gd name="connsiteX214" fmla="*/ 368136 w 2836707"/>
              <a:gd name="connsiteY214" fmla="*/ 2330974 h 2833294"/>
              <a:gd name="connsiteX215" fmla="*/ 360395 w 2836707"/>
              <a:gd name="connsiteY215" fmla="*/ 2306030 h 2833294"/>
              <a:gd name="connsiteX216" fmla="*/ 353514 w 2836707"/>
              <a:gd name="connsiteY216" fmla="*/ 2279366 h 2833294"/>
              <a:gd name="connsiteX217" fmla="*/ 346633 w 2836707"/>
              <a:gd name="connsiteY217" fmla="*/ 2253562 h 2833294"/>
              <a:gd name="connsiteX218" fmla="*/ 338891 w 2836707"/>
              <a:gd name="connsiteY218" fmla="*/ 2227757 h 2833294"/>
              <a:gd name="connsiteX219" fmla="*/ 330290 w 2836707"/>
              <a:gd name="connsiteY219" fmla="*/ 2202813 h 2833294"/>
              <a:gd name="connsiteX220" fmla="*/ 319968 w 2836707"/>
              <a:gd name="connsiteY220" fmla="*/ 2179589 h 2833294"/>
              <a:gd name="connsiteX221" fmla="*/ 307927 w 2836707"/>
              <a:gd name="connsiteY221" fmla="*/ 2158086 h 2833294"/>
              <a:gd name="connsiteX222" fmla="*/ 292445 w 2836707"/>
              <a:gd name="connsiteY222" fmla="*/ 2139163 h 2833294"/>
              <a:gd name="connsiteX223" fmla="*/ 275242 w 2836707"/>
              <a:gd name="connsiteY223" fmla="*/ 2119379 h 2833294"/>
              <a:gd name="connsiteX224" fmla="*/ 255459 w 2836707"/>
              <a:gd name="connsiteY224" fmla="*/ 2102177 h 2833294"/>
              <a:gd name="connsiteX225" fmla="*/ 233955 w 2836707"/>
              <a:gd name="connsiteY225" fmla="*/ 2085835 h 2833294"/>
              <a:gd name="connsiteX226" fmla="*/ 212452 w 2836707"/>
              <a:gd name="connsiteY226" fmla="*/ 2069492 h 2833294"/>
              <a:gd name="connsiteX227" fmla="*/ 190950 w 2836707"/>
              <a:gd name="connsiteY227" fmla="*/ 2053150 h 2833294"/>
              <a:gd name="connsiteX228" fmla="*/ 170306 w 2836707"/>
              <a:gd name="connsiteY228" fmla="*/ 2036806 h 2833294"/>
              <a:gd name="connsiteX229" fmla="*/ 150523 w 2836707"/>
              <a:gd name="connsiteY229" fmla="*/ 2018744 h 2833294"/>
              <a:gd name="connsiteX230" fmla="*/ 133321 w 2836707"/>
              <a:gd name="connsiteY230" fmla="*/ 2000681 h 2833294"/>
              <a:gd name="connsiteX231" fmla="*/ 118699 w 2836707"/>
              <a:gd name="connsiteY231" fmla="*/ 1980037 h 2833294"/>
              <a:gd name="connsiteX232" fmla="*/ 107517 w 2836707"/>
              <a:gd name="connsiteY232" fmla="*/ 1958534 h 2833294"/>
              <a:gd name="connsiteX233" fmla="*/ 99776 w 2836707"/>
              <a:gd name="connsiteY233" fmla="*/ 1932731 h 2833294"/>
              <a:gd name="connsiteX234" fmla="*/ 96335 w 2836707"/>
              <a:gd name="connsiteY234" fmla="*/ 1906066 h 2833294"/>
              <a:gd name="connsiteX235" fmla="*/ 95474 w 2836707"/>
              <a:gd name="connsiteY235" fmla="*/ 1878541 h 2833294"/>
              <a:gd name="connsiteX236" fmla="*/ 98055 w 2836707"/>
              <a:gd name="connsiteY236" fmla="*/ 1849297 h 2833294"/>
              <a:gd name="connsiteX237" fmla="*/ 101496 w 2836707"/>
              <a:gd name="connsiteY237" fmla="*/ 1820052 h 2833294"/>
              <a:gd name="connsiteX238" fmla="*/ 105796 w 2836707"/>
              <a:gd name="connsiteY238" fmla="*/ 1790807 h 2833294"/>
              <a:gd name="connsiteX239" fmla="*/ 109237 w 2836707"/>
              <a:gd name="connsiteY239" fmla="*/ 1761563 h 2833294"/>
              <a:gd name="connsiteX240" fmla="*/ 110958 w 2836707"/>
              <a:gd name="connsiteY240" fmla="*/ 1732318 h 2833294"/>
              <a:gd name="connsiteX241" fmla="*/ 110958 w 2836707"/>
              <a:gd name="connsiteY241" fmla="*/ 1703933 h 2833294"/>
              <a:gd name="connsiteX242" fmla="*/ 107517 w 2836707"/>
              <a:gd name="connsiteY242" fmla="*/ 1677269 h 2833294"/>
              <a:gd name="connsiteX243" fmla="*/ 100636 w 2836707"/>
              <a:gd name="connsiteY243" fmla="*/ 1650605 h 2833294"/>
              <a:gd name="connsiteX244" fmla="*/ 90314 w 2836707"/>
              <a:gd name="connsiteY244" fmla="*/ 1625660 h 2833294"/>
              <a:gd name="connsiteX245" fmla="*/ 77412 w 2836707"/>
              <a:gd name="connsiteY245" fmla="*/ 1599857 h 2833294"/>
              <a:gd name="connsiteX246" fmla="*/ 62790 w 2836707"/>
              <a:gd name="connsiteY246" fmla="*/ 1574053 h 2833294"/>
              <a:gd name="connsiteX247" fmla="*/ 47308 w 2836707"/>
              <a:gd name="connsiteY247" fmla="*/ 1548248 h 2833294"/>
              <a:gd name="connsiteX248" fmla="*/ 32686 w 2836707"/>
              <a:gd name="connsiteY248" fmla="*/ 1523304 h 2833294"/>
              <a:gd name="connsiteX249" fmla="*/ 19783 w 2836707"/>
              <a:gd name="connsiteY249" fmla="*/ 1496640 h 2833294"/>
              <a:gd name="connsiteX250" fmla="*/ 9462 w 2836707"/>
              <a:gd name="connsiteY250" fmla="*/ 1470836 h 2833294"/>
              <a:gd name="connsiteX251" fmla="*/ 2581 w 2836707"/>
              <a:gd name="connsiteY251" fmla="*/ 1444171 h 2833294"/>
              <a:gd name="connsiteX252" fmla="*/ 0 w 2836707"/>
              <a:gd name="connsiteY252" fmla="*/ 1416647 h 2833294"/>
              <a:gd name="connsiteX253" fmla="*/ 2581 w 2836707"/>
              <a:gd name="connsiteY253" fmla="*/ 1389123 h 2833294"/>
              <a:gd name="connsiteX254" fmla="*/ 9462 w 2836707"/>
              <a:gd name="connsiteY254" fmla="*/ 1362459 h 2833294"/>
              <a:gd name="connsiteX255" fmla="*/ 19783 w 2836707"/>
              <a:gd name="connsiteY255" fmla="*/ 1336654 h 2833294"/>
              <a:gd name="connsiteX256" fmla="*/ 32686 w 2836707"/>
              <a:gd name="connsiteY256" fmla="*/ 1309991 h 2833294"/>
              <a:gd name="connsiteX257" fmla="*/ 47308 w 2836707"/>
              <a:gd name="connsiteY257" fmla="*/ 1285046 h 2833294"/>
              <a:gd name="connsiteX258" fmla="*/ 62790 w 2836707"/>
              <a:gd name="connsiteY258" fmla="*/ 1259242 h 2833294"/>
              <a:gd name="connsiteX259" fmla="*/ 77412 w 2836707"/>
              <a:gd name="connsiteY259" fmla="*/ 1233438 h 2833294"/>
              <a:gd name="connsiteX260" fmla="*/ 90314 w 2836707"/>
              <a:gd name="connsiteY260" fmla="*/ 1207634 h 2833294"/>
              <a:gd name="connsiteX261" fmla="*/ 100636 w 2836707"/>
              <a:gd name="connsiteY261" fmla="*/ 1182689 h 2833294"/>
              <a:gd name="connsiteX262" fmla="*/ 107517 w 2836707"/>
              <a:gd name="connsiteY262" fmla="*/ 1156025 h 2833294"/>
              <a:gd name="connsiteX263" fmla="*/ 110958 w 2836707"/>
              <a:gd name="connsiteY263" fmla="*/ 1129361 h 2833294"/>
              <a:gd name="connsiteX264" fmla="*/ 110958 w 2836707"/>
              <a:gd name="connsiteY264" fmla="*/ 1100977 h 2833294"/>
              <a:gd name="connsiteX265" fmla="*/ 109237 w 2836707"/>
              <a:gd name="connsiteY265" fmla="*/ 1071732 h 2833294"/>
              <a:gd name="connsiteX266" fmla="*/ 105796 w 2836707"/>
              <a:gd name="connsiteY266" fmla="*/ 1042487 h 2833294"/>
              <a:gd name="connsiteX267" fmla="*/ 101496 w 2836707"/>
              <a:gd name="connsiteY267" fmla="*/ 1013242 h 2833294"/>
              <a:gd name="connsiteX268" fmla="*/ 98055 w 2836707"/>
              <a:gd name="connsiteY268" fmla="*/ 983998 h 2833294"/>
              <a:gd name="connsiteX269" fmla="*/ 95474 w 2836707"/>
              <a:gd name="connsiteY269" fmla="*/ 954754 h 2833294"/>
              <a:gd name="connsiteX270" fmla="*/ 96335 w 2836707"/>
              <a:gd name="connsiteY270" fmla="*/ 927229 h 2833294"/>
              <a:gd name="connsiteX271" fmla="*/ 99776 w 2836707"/>
              <a:gd name="connsiteY271" fmla="*/ 900565 h 2833294"/>
              <a:gd name="connsiteX272" fmla="*/ 107517 w 2836707"/>
              <a:gd name="connsiteY272" fmla="*/ 874760 h 2833294"/>
              <a:gd name="connsiteX273" fmla="*/ 118699 w 2836707"/>
              <a:gd name="connsiteY273" fmla="*/ 853257 h 2833294"/>
              <a:gd name="connsiteX274" fmla="*/ 133321 w 2836707"/>
              <a:gd name="connsiteY274" fmla="*/ 832614 h 2833294"/>
              <a:gd name="connsiteX275" fmla="*/ 150523 w 2836707"/>
              <a:gd name="connsiteY275" fmla="*/ 814551 h 2833294"/>
              <a:gd name="connsiteX276" fmla="*/ 170306 w 2836707"/>
              <a:gd name="connsiteY276" fmla="*/ 796488 h 2833294"/>
              <a:gd name="connsiteX277" fmla="*/ 190950 w 2836707"/>
              <a:gd name="connsiteY277" fmla="*/ 780145 h 2833294"/>
              <a:gd name="connsiteX278" fmla="*/ 212452 w 2836707"/>
              <a:gd name="connsiteY278" fmla="*/ 763802 h 2833294"/>
              <a:gd name="connsiteX279" fmla="*/ 233955 w 2836707"/>
              <a:gd name="connsiteY279" fmla="*/ 747460 h 2833294"/>
              <a:gd name="connsiteX280" fmla="*/ 255459 w 2836707"/>
              <a:gd name="connsiteY280" fmla="*/ 731117 h 2833294"/>
              <a:gd name="connsiteX281" fmla="*/ 275242 w 2836707"/>
              <a:gd name="connsiteY281" fmla="*/ 713915 h 2833294"/>
              <a:gd name="connsiteX282" fmla="*/ 292445 w 2836707"/>
              <a:gd name="connsiteY282" fmla="*/ 694132 h 2833294"/>
              <a:gd name="connsiteX283" fmla="*/ 307927 w 2836707"/>
              <a:gd name="connsiteY283" fmla="*/ 675208 h 2833294"/>
              <a:gd name="connsiteX284" fmla="*/ 319968 w 2836707"/>
              <a:gd name="connsiteY284" fmla="*/ 653705 h 2833294"/>
              <a:gd name="connsiteX285" fmla="*/ 330290 w 2836707"/>
              <a:gd name="connsiteY285" fmla="*/ 630482 h 2833294"/>
              <a:gd name="connsiteX286" fmla="*/ 338891 w 2836707"/>
              <a:gd name="connsiteY286" fmla="*/ 605537 h 2833294"/>
              <a:gd name="connsiteX287" fmla="*/ 346633 w 2836707"/>
              <a:gd name="connsiteY287" fmla="*/ 579732 h 2833294"/>
              <a:gd name="connsiteX288" fmla="*/ 353514 w 2836707"/>
              <a:gd name="connsiteY288" fmla="*/ 553929 h 2833294"/>
              <a:gd name="connsiteX289" fmla="*/ 360395 w 2836707"/>
              <a:gd name="connsiteY289" fmla="*/ 527264 h 2833294"/>
              <a:gd name="connsiteX290" fmla="*/ 368136 w 2836707"/>
              <a:gd name="connsiteY290" fmla="*/ 502321 h 2833294"/>
              <a:gd name="connsiteX291" fmla="*/ 376737 w 2836707"/>
              <a:gd name="connsiteY291" fmla="*/ 477376 h 2833294"/>
              <a:gd name="connsiteX292" fmla="*/ 387059 w 2836707"/>
              <a:gd name="connsiteY292" fmla="*/ 454153 h 2833294"/>
              <a:gd name="connsiteX293" fmla="*/ 399961 w 2836707"/>
              <a:gd name="connsiteY293" fmla="*/ 433510 h 2833294"/>
              <a:gd name="connsiteX294" fmla="*/ 415442 w 2836707"/>
              <a:gd name="connsiteY294" fmla="*/ 414587 h 2833294"/>
              <a:gd name="connsiteX295" fmla="*/ 434366 w 2836707"/>
              <a:gd name="connsiteY295" fmla="*/ 399104 h 2833294"/>
              <a:gd name="connsiteX296" fmla="*/ 455009 w 2836707"/>
              <a:gd name="connsiteY296" fmla="*/ 386202 h 2833294"/>
              <a:gd name="connsiteX297" fmla="*/ 478232 w 2836707"/>
              <a:gd name="connsiteY297" fmla="*/ 375880 h 2833294"/>
              <a:gd name="connsiteX298" fmla="*/ 503176 w 2836707"/>
              <a:gd name="connsiteY298" fmla="*/ 367279 h 2833294"/>
              <a:gd name="connsiteX299" fmla="*/ 528120 w 2836707"/>
              <a:gd name="connsiteY299" fmla="*/ 359538 h 2833294"/>
              <a:gd name="connsiteX300" fmla="*/ 554784 w 2836707"/>
              <a:gd name="connsiteY300" fmla="*/ 352656 h 2833294"/>
              <a:gd name="connsiteX301" fmla="*/ 580587 w 2836707"/>
              <a:gd name="connsiteY301" fmla="*/ 345775 h 2833294"/>
              <a:gd name="connsiteX302" fmla="*/ 606392 w 2836707"/>
              <a:gd name="connsiteY302" fmla="*/ 338034 h 2833294"/>
              <a:gd name="connsiteX303" fmla="*/ 631335 w 2836707"/>
              <a:gd name="connsiteY303" fmla="*/ 329433 h 2833294"/>
              <a:gd name="connsiteX304" fmla="*/ 654559 w 2836707"/>
              <a:gd name="connsiteY304" fmla="*/ 319111 h 2833294"/>
              <a:gd name="connsiteX305" fmla="*/ 676062 w 2836707"/>
              <a:gd name="connsiteY305" fmla="*/ 307070 h 2833294"/>
              <a:gd name="connsiteX306" fmla="*/ 694985 w 2836707"/>
              <a:gd name="connsiteY306" fmla="*/ 291587 h 2833294"/>
              <a:gd name="connsiteX307" fmla="*/ 714768 w 2836707"/>
              <a:gd name="connsiteY307" fmla="*/ 274384 h 2833294"/>
              <a:gd name="connsiteX308" fmla="*/ 731971 w 2836707"/>
              <a:gd name="connsiteY308" fmla="*/ 254601 h 2833294"/>
              <a:gd name="connsiteX309" fmla="*/ 748313 w 2836707"/>
              <a:gd name="connsiteY309" fmla="*/ 233957 h 2833294"/>
              <a:gd name="connsiteX310" fmla="*/ 764655 w 2836707"/>
              <a:gd name="connsiteY310" fmla="*/ 212454 h 2833294"/>
              <a:gd name="connsiteX311" fmla="*/ 780998 w 2836707"/>
              <a:gd name="connsiteY311" fmla="*/ 190950 h 2833294"/>
              <a:gd name="connsiteX312" fmla="*/ 797340 w 2836707"/>
              <a:gd name="connsiteY312" fmla="*/ 170307 h 2833294"/>
              <a:gd name="connsiteX313" fmla="*/ 815403 w 2836707"/>
              <a:gd name="connsiteY313" fmla="*/ 150524 h 2833294"/>
              <a:gd name="connsiteX314" fmla="*/ 833465 w 2836707"/>
              <a:gd name="connsiteY314" fmla="*/ 133322 h 2833294"/>
              <a:gd name="connsiteX315" fmla="*/ 854109 w 2836707"/>
              <a:gd name="connsiteY315" fmla="*/ 118699 h 2833294"/>
              <a:gd name="connsiteX316" fmla="*/ 875612 w 2836707"/>
              <a:gd name="connsiteY316" fmla="*/ 107517 h 2833294"/>
              <a:gd name="connsiteX317" fmla="*/ 901416 w 2836707"/>
              <a:gd name="connsiteY317" fmla="*/ 99776 h 2833294"/>
              <a:gd name="connsiteX318" fmla="*/ 928081 w 2836707"/>
              <a:gd name="connsiteY318" fmla="*/ 96335 h 2833294"/>
              <a:gd name="connsiteX319" fmla="*/ 955604 w 2836707"/>
              <a:gd name="connsiteY319" fmla="*/ 95475 h 2833294"/>
              <a:gd name="connsiteX320" fmla="*/ 984848 w 2836707"/>
              <a:gd name="connsiteY320" fmla="*/ 98056 h 2833294"/>
              <a:gd name="connsiteX321" fmla="*/ 1014093 w 2836707"/>
              <a:gd name="connsiteY321" fmla="*/ 101497 h 2833294"/>
              <a:gd name="connsiteX322" fmla="*/ 1043338 w 2836707"/>
              <a:gd name="connsiteY322" fmla="*/ 105797 h 2833294"/>
              <a:gd name="connsiteX323" fmla="*/ 1072582 w 2836707"/>
              <a:gd name="connsiteY323" fmla="*/ 109238 h 2833294"/>
              <a:gd name="connsiteX324" fmla="*/ 1101826 w 2836707"/>
              <a:gd name="connsiteY324" fmla="*/ 110958 h 2833294"/>
              <a:gd name="connsiteX325" fmla="*/ 1130211 w 2836707"/>
              <a:gd name="connsiteY325" fmla="*/ 110958 h 2833294"/>
              <a:gd name="connsiteX326" fmla="*/ 1156875 w 2836707"/>
              <a:gd name="connsiteY326" fmla="*/ 107517 h 2833294"/>
              <a:gd name="connsiteX327" fmla="*/ 1183539 w 2836707"/>
              <a:gd name="connsiteY327" fmla="*/ 100636 h 2833294"/>
              <a:gd name="connsiteX328" fmla="*/ 1209343 w 2836707"/>
              <a:gd name="connsiteY328" fmla="*/ 90315 h 2833294"/>
              <a:gd name="connsiteX329" fmla="*/ 1235146 w 2836707"/>
              <a:gd name="connsiteY329" fmla="*/ 76552 h 2833294"/>
              <a:gd name="connsiteX330" fmla="*/ 1260950 w 2836707"/>
              <a:gd name="connsiteY330" fmla="*/ 62790 h 2833294"/>
              <a:gd name="connsiteX331" fmla="*/ 1286754 w 2836707"/>
              <a:gd name="connsiteY331" fmla="*/ 47308 h 2833294"/>
              <a:gd name="connsiteX332" fmla="*/ 1311698 w 2836707"/>
              <a:gd name="connsiteY332" fmla="*/ 32685 h 2833294"/>
              <a:gd name="connsiteX333" fmla="*/ 1338362 w 2836707"/>
              <a:gd name="connsiteY333" fmla="*/ 19783 h 2833294"/>
              <a:gd name="connsiteX334" fmla="*/ 1364166 w 2836707"/>
              <a:gd name="connsiteY334" fmla="*/ 9461 h 2833294"/>
              <a:gd name="connsiteX335" fmla="*/ 1390830 w 2836707"/>
              <a:gd name="connsiteY335" fmla="*/ 2580 h 283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2836707" h="2833294">
                <a:moveTo>
                  <a:pt x="1418354" y="0"/>
                </a:moveTo>
                <a:lnTo>
                  <a:pt x="1445877" y="2580"/>
                </a:lnTo>
                <a:lnTo>
                  <a:pt x="1472542" y="9461"/>
                </a:lnTo>
                <a:lnTo>
                  <a:pt x="1498346" y="19783"/>
                </a:lnTo>
                <a:lnTo>
                  <a:pt x="1525009" y="32685"/>
                </a:lnTo>
                <a:lnTo>
                  <a:pt x="1549954" y="47308"/>
                </a:lnTo>
                <a:lnTo>
                  <a:pt x="1575758" y="62790"/>
                </a:lnTo>
                <a:lnTo>
                  <a:pt x="1601561" y="76552"/>
                </a:lnTo>
                <a:lnTo>
                  <a:pt x="1627365" y="90315"/>
                </a:lnTo>
                <a:lnTo>
                  <a:pt x="1652309" y="100636"/>
                </a:lnTo>
                <a:lnTo>
                  <a:pt x="1679833" y="107517"/>
                </a:lnTo>
                <a:lnTo>
                  <a:pt x="1706497" y="110958"/>
                </a:lnTo>
                <a:lnTo>
                  <a:pt x="1734881" y="110958"/>
                </a:lnTo>
                <a:lnTo>
                  <a:pt x="1764126" y="109238"/>
                </a:lnTo>
                <a:lnTo>
                  <a:pt x="1793370" y="105797"/>
                </a:lnTo>
                <a:lnTo>
                  <a:pt x="1822615" y="101497"/>
                </a:lnTo>
                <a:lnTo>
                  <a:pt x="1851859" y="98056"/>
                </a:lnTo>
                <a:lnTo>
                  <a:pt x="1881104" y="95475"/>
                </a:lnTo>
                <a:lnTo>
                  <a:pt x="1908627" y="96335"/>
                </a:lnTo>
                <a:lnTo>
                  <a:pt x="1935291" y="99776"/>
                </a:lnTo>
                <a:lnTo>
                  <a:pt x="1961095" y="107517"/>
                </a:lnTo>
                <a:lnTo>
                  <a:pt x="1982599" y="118699"/>
                </a:lnTo>
                <a:lnTo>
                  <a:pt x="2003241" y="133322"/>
                </a:lnTo>
                <a:lnTo>
                  <a:pt x="2021304" y="150524"/>
                </a:lnTo>
                <a:lnTo>
                  <a:pt x="2039367" y="170307"/>
                </a:lnTo>
                <a:lnTo>
                  <a:pt x="2055710" y="190950"/>
                </a:lnTo>
                <a:lnTo>
                  <a:pt x="2072052" y="212454"/>
                </a:lnTo>
                <a:lnTo>
                  <a:pt x="2088394" y="233957"/>
                </a:lnTo>
                <a:lnTo>
                  <a:pt x="2104736" y="254601"/>
                </a:lnTo>
                <a:lnTo>
                  <a:pt x="2121940" y="274384"/>
                </a:lnTo>
                <a:lnTo>
                  <a:pt x="2141723" y="291587"/>
                </a:lnTo>
                <a:lnTo>
                  <a:pt x="2160646" y="307070"/>
                </a:lnTo>
                <a:lnTo>
                  <a:pt x="2182149" y="319111"/>
                </a:lnTo>
                <a:lnTo>
                  <a:pt x="2205372" y="329433"/>
                </a:lnTo>
                <a:lnTo>
                  <a:pt x="2230316" y="338034"/>
                </a:lnTo>
                <a:lnTo>
                  <a:pt x="2256119" y="345775"/>
                </a:lnTo>
                <a:lnTo>
                  <a:pt x="2281923" y="352656"/>
                </a:lnTo>
                <a:lnTo>
                  <a:pt x="2308587" y="359538"/>
                </a:lnTo>
                <a:lnTo>
                  <a:pt x="2333531" y="367279"/>
                </a:lnTo>
                <a:lnTo>
                  <a:pt x="2358474" y="375880"/>
                </a:lnTo>
                <a:lnTo>
                  <a:pt x="2381698" y="386202"/>
                </a:lnTo>
                <a:lnTo>
                  <a:pt x="2402342" y="399104"/>
                </a:lnTo>
                <a:lnTo>
                  <a:pt x="2421265" y="414587"/>
                </a:lnTo>
                <a:lnTo>
                  <a:pt x="2436746" y="433510"/>
                </a:lnTo>
                <a:lnTo>
                  <a:pt x="2449649" y="454153"/>
                </a:lnTo>
                <a:lnTo>
                  <a:pt x="2459970" y="477376"/>
                </a:lnTo>
                <a:lnTo>
                  <a:pt x="2468571" y="502321"/>
                </a:lnTo>
                <a:lnTo>
                  <a:pt x="2476312" y="527264"/>
                </a:lnTo>
                <a:lnTo>
                  <a:pt x="2483194" y="553929"/>
                </a:lnTo>
                <a:lnTo>
                  <a:pt x="2490075" y="579732"/>
                </a:lnTo>
                <a:lnTo>
                  <a:pt x="2497816" y="605537"/>
                </a:lnTo>
                <a:lnTo>
                  <a:pt x="2506417" y="630482"/>
                </a:lnTo>
                <a:lnTo>
                  <a:pt x="2516738" y="653705"/>
                </a:lnTo>
                <a:lnTo>
                  <a:pt x="2528781" y="675208"/>
                </a:lnTo>
                <a:lnTo>
                  <a:pt x="2544263" y="694132"/>
                </a:lnTo>
                <a:lnTo>
                  <a:pt x="2561465" y="713915"/>
                </a:lnTo>
                <a:lnTo>
                  <a:pt x="2581248" y="731117"/>
                </a:lnTo>
                <a:lnTo>
                  <a:pt x="2601892" y="747460"/>
                </a:lnTo>
                <a:lnTo>
                  <a:pt x="2624255" y="763802"/>
                </a:lnTo>
                <a:lnTo>
                  <a:pt x="2645758" y="780145"/>
                </a:lnTo>
                <a:lnTo>
                  <a:pt x="2666401" y="796488"/>
                </a:lnTo>
                <a:lnTo>
                  <a:pt x="2686183" y="814551"/>
                </a:lnTo>
                <a:lnTo>
                  <a:pt x="2703387" y="832614"/>
                </a:lnTo>
                <a:lnTo>
                  <a:pt x="2718009" y="853257"/>
                </a:lnTo>
                <a:lnTo>
                  <a:pt x="2729191" y="874760"/>
                </a:lnTo>
                <a:lnTo>
                  <a:pt x="2736932" y="900565"/>
                </a:lnTo>
                <a:lnTo>
                  <a:pt x="2740372" y="927229"/>
                </a:lnTo>
                <a:lnTo>
                  <a:pt x="2741233" y="954754"/>
                </a:lnTo>
                <a:lnTo>
                  <a:pt x="2738652" y="983998"/>
                </a:lnTo>
                <a:lnTo>
                  <a:pt x="2735211" y="1013242"/>
                </a:lnTo>
                <a:lnTo>
                  <a:pt x="2730911" y="1042487"/>
                </a:lnTo>
                <a:lnTo>
                  <a:pt x="2727470" y="1071732"/>
                </a:lnTo>
                <a:lnTo>
                  <a:pt x="2725751" y="1100977"/>
                </a:lnTo>
                <a:lnTo>
                  <a:pt x="2725751" y="1129361"/>
                </a:lnTo>
                <a:lnTo>
                  <a:pt x="2729191" y="1156025"/>
                </a:lnTo>
                <a:lnTo>
                  <a:pt x="2736071" y="1182689"/>
                </a:lnTo>
                <a:lnTo>
                  <a:pt x="2746393" y="1207634"/>
                </a:lnTo>
                <a:lnTo>
                  <a:pt x="2760156" y="1233438"/>
                </a:lnTo>
                <a:lnTo>
                  <a:pt x="2773917" y="1259242"/>
                </a:lnTo>
                <a:lnTo>
                  <a:pt x="2789400" y="1285046"/>
                </a:lnTo>
                <a:lnTo>
                  <a:pt x="2804021" y="1309991"/>
                </a:lnTo>
                <a:lnTo>
                  <a:pt x="2816924" y="1336654"/>
                </a:lnTo>
                <a:lnTo>
                  <a:pt x="2827245" y="1362459"/>
                </a:lnTo>
                <a:lnTo>
                  <a:pt x="2834126" y="1389123"/>
                </a:lnTo>
                <a:lnTo>
                  <a:pt x="2836707" y="1416647"/>
                </a:lnTo>
                <a:lnTo>
                  <a:pt x="2834126" y="1444171"/>
                </a:lnTo>
                <a:lnTo>
                  <a:pt x="2827245" y="1470836"/>
                </a:lnTo>
                <a:lnTo>
                  <a:pt x="2816924" y="1496640"/>
                </a:lnTo>
                <a:lnTo>
                  <a:pt x="2804021" y="1523304"/>
                </a:lnTo>
                <a:lnTo>
                  <a:pt x="2789400" y="1548248"/>
                </a:lnTo>
                <a:lnTo>
                  <a:pt x="2773917" y="1574053"/>
                </a:lnTo>
                <a:lnTo>
                  <a:pt x="2760156" y="1599857"/>
                </a:lnTo>
                <a:lnTo>
                  <a:pt x="2746393" y="1625660"/>
                </a:lnTo>
                <a:lnTo>
                  <a:pt x="2736071" y="1650605"/>
                </a:lnTo>
                <a:lnTo>
                  <a:pt x="2729191" y="1677269"/>
                </a:lnTo>
                <a:lnTo>
                  <a:pt x="2725751" y="1703933"/>
                </a:lnTo>
                <a:lnTo>
                  <a:pt x="2725751" y="1732318"/>
                </a:lnTo>
                <a:lnTo>
                  <a:pt x="2727470" y="1761563"/>
                </a:lnTo>
                <a:lnTo>
                  <a:pt x="2730911" y="1790807"/>
                </a:lnTo>
                <a:lnTo>
                  <a:pt x="2735211" y="1820052"/>
                </a:lnTo>
                <a:lnTo>
                  <a:pt x="2738652" y="1849297"/>
                </a:lnTo>
                <a:lnTo>
                  <a:pt x="2741233" y="1878541"/>
                </a:lnTo>
                <a:lnTo>
                  <a:pt x="2740372" y="1906066"/>
                </a:lnTo>
                <a:lnTo>
                  <a:pt x="2736932" y="1932731"/>
                </a:lnTo>
                <a:lnTo>
                  <a:pt x="2729191" y="1958534"/>
                </a:lnTo>
                <a:lnTo>
                  <a:pt x="2718009" y="1980037"/>
                </a:lnTo>
                <a:lnTo>
                  <a:pt x="2703387" y="2000681"/>
                </a:lnTo>
                <a:lnTo>
                  <a:pt x="2686183" y="2018744"/>
                </a:lnTo>
                <a:lnTo>
                  <a:pt x="2666401" y="2036806"/>
                </a:lnTo>
                <a:lnTo>
                  <a:pt x="2645758" y="2053150"/>
                </a:lnTo>
                <a:lnTo>
                  <a:pt x="2624255" y="2069492"/>
                </a:lnTo>
                <a:lnTo>
                  <a:pt x="2601892" y="2085835"/>
                </a:lnTo>
                <a:lnTo>
                  <a:pt x="2581248" y="2102177"/>
                </a:lnTo>
                <a:lnTo>
                  <a:pt x="2561465" y="2119379"/>
                </a:lnTo>
                <a:lnTo>
                  <a:pt x="2544263" y="2139163"/>
                </a:lnTo>
                <a:lnTo>
                  <a:pt x="2528781" y="2158086"/>
                </a:lnTo>
                <a:lnTo>
                  <a:pt x="2516738" y="2179589"/>
                </a:lnTo>
                <a:lnTo>
                  <a:pt x="2506417" y="2202813"/>
                </a:lnTo>
                <a:lnTo>
                  <a:pt x="2497816" y="2227757"/>
                </a:lnTo>
                <a:lnTo>
                  <a:pt x="2490075" y="2253562"/>
                </a:lnTo>
                <a:lnTo>
                  <a:pt x="2483194" y="2279366"/>
                </a:lnTo>
                <a:lnTo>
                  <a:pt x="2476312" y="2306030"/>
                </a:lnTo>
                <a:lnTo>
                  <a:pt x="2468571" y="2330974"/>
                </a:lnTo>
                <a:lnTo>
                  <a:pt x="2459970" y="2355917"/>
                </a:lnTo>
                <a:lnTo>
                  <a:pt x="2449649" y="2379141"/>
                </a:lnTo>
                <a:lnTo>
                  <a:pt x="2436746" y="2399785"/>
                </a:lnTo>
                <a:lnTo>
                  <a:pt x="2421265" y="2418708"/>
                </a:lnTo>
                <a:lnTo>
                  <a:pt x="2402342" y="2434190"/>
                </a:lnTo>
                <a:lnTo>
                  <a:pt x="2381698" y="2447092"/>
                </a:lnTo>
                <a:lnTo>
                  <a:pt x="2358474" y="2457414"/>
                </a:lnTo>
                <a:lnTo>
                  <a:pt x="2333531" y="2466015"/>
                </a:lnTo>
                <a:lnTo>
                  <a:pt x="2308587" y="2473756"/>
                </a:lnTo>
                <a:lnTo>
                  <a:pt x="2281923" y="2480638"/>
                </a:lnTo>
                <a:lnTo>
                  <a:pt x="2256119" y="2487519"/>
                </a:lnTo>
                <a:lnTo>
                  <a:pt x="2230316" y="2495260"/>
                </a:lnTo>
                <a:lnTo>
                  <a:pt x="2205372" y="2503862"/>
                </a:lnTo>
                <a:lnTo>
                  <a:pt x="2182149" y="2514184"/>
                </a:lnTo>
                <a:lnTo>
                  <a:pt x="2160646" y="2526225"/>
                </a:lnTo>
                <a:lnTo>
                  <a:pt x="2141723" y="2541707"/>
                </a:lnTo>
                <a:lnTo>
                  <a:pt x="2121940" y="2558911"/>
                </a:lnTo>
                <a:lnTo>
                  <a:pt x="2104736" y="2578694"/>
                </a:lnTo>
                <a:lnTo>
                  <a:pt x="2088394" y="2599337"/>
                </a:lnTo>
                <a:lnTo>
                  <a:pt x="2072052" y="2620840"/>
                </a:lnTo>
                <a:lnTo>
                  <a:pt x="2055710" y="2642344"/>
                </a:lnTo>
                <a:lnTo>
                  <a:pt x="2039367" y="2662987"/>
                </a:lnTo>
                <a:lnTo>
                  <a:pt x="2021304" y="2682770"/>
                </a:lnTo>
                <a:lnTo>
                  <a:pt x="2003241" y="2699973"/>
                </a:lnTo>
                <a:lnTo>
                  <a:pt x="1982599" y="2714595"/>
                </a:lnTo>
                <a:lnTo>
                  <a:pt x="1961095" y="2725777"/>
                </a:lnTo>
                <a:lnTo>
                  <a:pt x="1935291" y="2733518"/>
                </a:lnTo>
                <a:lnTo>
                  <a:pt x="1908627" y="2736959"/>
                </a:lnTo>
                <a:lnTo>
                  <a:pt x="1881104" y="2737819"/>
                </a:lnTo>
                <a:lnTo>
                  <a:pt x="1851859" y="2735238"/>
                </a:lnTo>
                <a:lnTo>
                  <a:pt x="1822615" y="2731799"/>
                </a:lnTo>
                <a:lnTo>
                  <a:pt x="1793370" y="2727497"/>
                </a:lnTo>
                <a:lnTo>
                  <a:pt x="1764126" y="2724057"/>
                </a:lnTo>
                <a:lnTo>
                  <a:pt x="1734881" y="2722336"/>
                </a:lnTo>
                <a:lnTo>
                  <a:pt x="1706497" y="2722336"/>
                </a:lnTo>
                <a:lnTo>
                  <a:pt x="1679833" y="2725777"/>
                </a:lnTo>
                <a:lnTo>
                  <a:pt x="1652309" y="2732658"/>
                </a:lnTo>
                <a:lnTo>
                  <a:pt x="1627365" y="2742980"/>
                </a:lnTo>
                <a:lnTo>
                  <a:pt x="1601561" y="2756742"/>
                </a:lnTo>
                <a:lnTo>
                  <a:pt x="1575758" y="2770505"/>
                </a:lnTo>
                <a:lnTo>
                  <a:pt x="1549954" y="2785987"/>
                </a:lnTo>
                <a:lnTo>
                  <a:pt x="1525009" y="2800609"/>
                </a:lnTo>
                <a:lnTo>
                  <a:pt x="1498346" y="2813511"/>
                </a:lnTo>
                <a:lnTo>
                  <a:pt x="1472542" y="2823833"/>
                </a:lnTo>
                <a:lnTo>
                  <a:pt x="1445877" y="2830714"/>
                </a:lnTo>
                <a:lnTo>
                  <a:pt x="1418354" y="2833294"/>
                </a:lnTo>
                <a:lnTo>
                  <a:pt x="1390830" y="2830714"/>
                </a:lnTo>
                <a:lnTo>
                  <a:pt x="1364166" y="2823833"/>
                </a:lnTo>
                <a:lnTo>
                  <a:pt x="1338362" y="2813511"/>
                </a:lnTo>
                <a:lnTo>
                  <a:pt x="1311698" y="2800609"/>
                </a:lnTo>
                <a:lnTo>
                  <a:pt x="1286754" y="2785987"/>
                </a:lnTo>
                <a:lnTo>
                  <a:pt x="1260950" y="2770505"/>
                </a:lnTo>
                <a:lnTo>
                  <a:pt x="1235146" y="2756742"/>
                </a:lnTo>
                <a:lnTo>
                  <a:pt x="1209343" y="2742980"/>
                </a:lnTo>
                <a:lnTo>
                  <a:pt x="1183539" y="2732658"/>
                </a:lnTo>
                <a:lnTo>
                  <a:pt x="1156875" y="2725777"/>
                </a:lnTo>
                <a:lnTo>
                  <a:pt x="1130211" y="2722336"/>
                </a:lnTo>
                <a:lnTo>
                  <a:pt x="1101826" y="2722336"/>
                </a:lnTo>
                <a:lnTo>
                  <a:pt x="1072582" y="2724057"/>
                </a:lnTo>
                <a:lnTo>
                  <a:pt x="1043338" y="2727497"/>
                </a:lnTo>
                <a:lnTo>
                  <a:pt x="1014093" y="2731799"/>
                </a:lnTo>
                <a:lnTo>
                  <a:pt x="984848" y="2735238"/>
                </a:lnTo>
                <a:lnTo>
                  <a:pt x="955604" y="2737819"/>
                </a:lnTo>
                <a:lnTo>
                  <a:pt x="928081" y="2736959"/>
                </a:lnTo>
                <a:lnTo>
                  <a:pt x="901416" y="2733518"/>
                </a:lnTo>
                <a:lnTo>
                  <a:pt x="875612" y="2725777"/>
                </a:lnTo>
                <a:lnTo>
                  <a:pt x="854109" y="2714595"/>
                </a:lnTo>
                <a:lnTo>
                  <a:pt x="833465" y="2699973"/>
                </a:lnTo>
                <a:lnTo>
                  <a:pt x="815403" y="2682770"/>
                </a:lnTo>
                <a:lnTo>
                  <a:pt x="797340" y="2662987"/>
                </a:lnTo>
                <a:lnTo>
                  <a:pt x="780998" y="2642344"/>
                </a:lnTo>
                <a:lnTo>
                  <a:pt x="764655" y="2620840"/>
                </a:lnTo>
                <a:lnTo>
                  <a:pt x="748313" y="2599337"/>
                </a:lnTo>
                <a:lnTo>
                  <a:pt x="731971" y="2578694"/>
                </a:lnTo>
                <a:lnTo>
                  <a:pt x="714768" y="2558911"/>
                </a:lnTo>
                <a:lnTo>
                  <a:pt x="694985" y="2541707"/>
                </a:lnTo>
                <a:lnTo>
                  <a:pt x="676062" y="2526225"/>
                </a:lnTo>
                <a:lnTo>
                  <a:pt x="654559" y="2514184"/>
                </a:lnTo>
                <a:lnTo>
                  <a:pt x="631335" y="2503862"/>
                </a:lnTo>
                <a:lnTo>
                  <a:pt x="606392" y="2495260"/>
                </a:lnTo>
                <a:lnTo>
                  <a:pt x="580587" y="2487519"/>
                </a:lnTo>
                <a:lnTo>
                  <a:pt x="554784" y="2480638"/>
                </a:lnTo>
                <a:lnTo>
                  <a:pt x="528120" y="2473756"/>
                </a:lnTo>
                <a:lnTo>
                  <a:pt x="503176" y="2466015"/>
                </a:lnTo>
                <a:lnTo>
                  <a:pt x="478232" y="2457414"/>
                </a:lnTo>
                <a:lnTo>
                  <a:pt x="455009" y="2447092"/>
                </a:lnTo>
                <a:lnTo>
                  <a:pt x="434366" y="2434190"/>
                </a:lnTo>
                <a:lnTo>
                  <a:pt x="415442" y="2418708"/>
                </a:lnTo>
                <a:lnTo>
                  <a:pt x="399961" y="2399785"/>
                </a:lnTo>
                <a:lnTo>
                  <a:pt x="387059" y="2379141"/>
                </a:lnTo>
                <a:lnTo>
                  <a:pt x="376737" y="2355917"/>
                </a:lnTo>
                <a:lnTo>
                  <a:pt x="368136" y="2330974"/>
                </a:lnTo>
                <a:lnTo>
                  <a:pt x="360395" y="2306030"/>
                </a:lnTo>
                <a:lnTo>
                  <a:pt x="353514" y="2279366"/>
                </a:lnTo>
                <a:lnTo>
                  <a:pt x="346633" y="2253562"/>
                </a:lnTo>
                <a:lnTo>
                  <a:pt x="338891" y="2227757"/>
                </a:lnTo>
                <a:lnTo>
                  <a:pt x="330290" y="2202813"/>
                </a:lnTo>
                <a:lnTo>
                  <a:pt x="319968" y="2179589"/>
                </a:lnTo>
                <a:lnTo>
                  <a:pt x="307927" y="2158086"/>
                </a:lnTo>
                <a:lnTo>
                  <a:pt x="292445" y="2139163"/>
                </a:lnTo>
                <a:lnTo>
                  <a:pt x="275242" y="2119379"/>
                </a:lnTo>
                <a:lnTo>
                  <a:pt x="255459" y="2102177"/>
                </a:lnTo>
                <a:lnTo>
                  <a:pt x="233955" y="2085835"/>
                </a:lnTo>
                <a:lnTo>
                  <a:pt x="212452" y="2069492"/>
                </a:lnTo>
                <a:lnTo>
                  <a:pt x="190950" y="2053150"/>
                </a:lnTo>
                <a:lnTo>
                  <a:pt x="170306" y="2036806"/>
                </a:lnTo>
                <a:lnTo>
                  <a:pt x="150523" y="2018744"/>
                </a:lnTo>
                <a:lnTo>
                  <a:pt x="133321" y="2000681"/>
                </a:lnTo>
                <a:lnTo>
                  <a:pt x="118699" y="1980037"/>
                </a:lnTo>
                <a:lnTo>
                  <a:pt x="107517" y="1958534"/>
                </a:lnTo>
                <a:lnTo>
                  <a:pt x="99776" y="1932731"/>
                </a:lnTo>
                <a:lnTo>
                  <a:pt x="96335" y="1906066"/>
                </a:lnTo>
                <a:lnTo>
                  <a:pt x="95474" y="1878541"/>
                </a:lnTo>
                <a:lnTo>
                  <a:pt x="98055" y="1849297"/>
                </a:lnTo>
                <a:lnTo>
                  <a:pt x="101496" y="1820052"/>
                </a:lnTo>
                <a:lnTo>
                  <a:pt x="105796" y="1790807"/>
                </a:lnTo>
                <a:lnTo>
                  <a:pt x="109237" y="1761563"/>
                </a:lnTo>
                <a:lnTo>
                  <a:pt x="110958" y="1732318"/>
                </a:lnTo>
                <a:lnTo>
                  <a:pt x="110958" y="1703933"/>
                </a:lnTo>
                <a:lnTo>
                  <a:pt x="107517" y="1677269"/>
                </a:lnTo>
                <a:lnTo>
                  <a:pt x="100636" y="1650605"/>
                </a:lnTo>
                <a:lnTo>
                  <a:pt x="90314" y="1625660"/>
                </a:lnTo>
                <a:lnTo>
                  <a:pt x="77412" y="1599857"/>
                </a:lnTo>
                <a:lnTo>
                  <a:pt x="62790" y="1574053"/>
                </a:lnTo>
                <a:lnTo>
                  <a:pt x="47308" y="1548248"/>
                </a:lnTo>
                <a:lnTo>
                  <a:pt x="32686" y="1523304"/>
                </a:lnTo>
                <a:lnTo>
                  <a:pt x="19783" y="1496640"/>
                </a:lnTo>
                <a:lnTo>
                  <a:pt x="9462" y="1470836"/>
                </a:lnTo>
                <a:lnTo>
                  <a:pt x="2581" y="1444171"/>
                </a:lnTo>
                <a:lnTo>
                  <a:pt x="0" y="1416647"/>
                </a:lnTo>
                <a:lnTo>
                  <a:pt x="2581" y="1389123"/>
                </a:lnTo>
                <a:lnTo>
                  <a:pt x="9462" y="1362459"/>
                </a:lnTo>
                <a:lnTo>
                  <a:pt x="19783" y="1336654"/>
                </a:lnTo>
                <a:lnTo>
                  <a:pt x="32686" y="1309991"/>
                </a:lnTo>
                <a:lnTo>
                  <a:pt x="47308" y="1285046"/>
                </a:lnTo>
                <a:lnTo>
                  <a:pt x="62790" y="1259242"/>
                </a:lnTo>
                <a:lnTo>
                  <a:pt x="77412" y="1233438"/>
                </a:lnTo>
                <a:lnTo>
                  <a:pt x="90314" y="1207634"/>
                </a:lnTo>
                <a:lnTo>
                  <a:pt x="100636" y="1182689"/>
                </a:lnTo>
                <a:lnTo>
                  <a:pt x="107517" y="1156025"/>
                </a:lnTo>
                <a:lnTo>
                  <a:pt x="110958" y="1129361"/>
                </a:lnTo>
                <a:lnTo>
                  <a:pt x="110958" y="1100977"/>
                </a:lnTo>
                <a:lnTo>
                  <a:pt x="109237" y="1071732"/>
                </a:lnTo>
                <a:lnTo>
                  <a:pt x="105796" y="1042487"/>
                </a:lnTo>
                <a:lnTo>
                  <a:pt x="101496" y="1013242"/>
                </a:lnTo>
                <a:lnTo>
                  <a:pt x="98055" y="983998"/>
                </a:lnTo>
                <a:lnTo>
                  <a:pt x="95474" y="954754"/>
                </a:lnTo>
                <a:lnTo>
                  <a:pt x="96335" y="927229"/>
                </a:lnTo>
                <a:lnTo>
                  <a:pt x="99776" y="900565"/>
                </a:lnTo>
                <a:lnTo>
                  <a:pt x="107517" y="874760"/>
                </a:lnTo>
                <a:lnTo>
                  <a:pt x="118699" y="853257"/>
                </a:lnTo>
                <a:lnTo>
                  <a:pt x="133321" y="832614"/>
                </a:lnTo>
                <a:lnTo>
                  <a:pt x="150523" y="814551"/>
                </a:lnTo>
                <a:lnTo>
                  <a:pt x="170306" y="796488"/>
                </a:lnTo>
                <a:lnTo>
                  <a:pt x="190950" y="780145"/>
                </a:lnTo>
                <a:lnTo>
                  <a:pt x="212452" y="763802"/>
                </a:lnTo>
                <a:lnTo>
                  <a:pt x="233955" y="747460"/>
                </a:lnTo>
                <a:lnTo>
                  <a:pt x="255459" y="731117"/>
                </a:lnTo>
                <a:lnTo>
                  <a:pt x="275242" y="713915"/>
                </a:lnTo>
                <a:lnTo>
                  <a:pt x="292445" y="694132"/>
                </a:lnTo>
                <a:lnTo>
                  <a:pt x="307927" y="675208"/>
                </a:lnTo>
                <a:lnTo>
                  <a:pt x="319968" y="653705"/>
                </a:lnTo>
                <a:lnTo>
                  <a:pt x="330290" y="630482"/>
                </a:lnTo>
                <a:lnTo>
                  <a:pt x="338891" y="605537"/>
                </a:lnTo>
                <a:lnTo>
                  <a:pt x="346633" y="579732"/>
                </a:lnTo>
                <a:lnTo>
                  <a:pt x="353514" y="553929"/>
                </a:lnTo>
                <a:lnTo>
                  <a:pt x="360395" y="527264"/>
                </a:lnTo>
                <a:lnTo>
                  <a:pt x="368136" y="502321"/>
                </a:lnTo>
                <a:lnTo>
                  <a:pt x="376737" y="477376"/>
                </a:lnTo>
                <a:lnTo>
                  <a:pt x="387059" y="454153"/>
                </a:lnTo>
                <a:lnTo>
                  <a:pt x="399961" y="433510"/>
                </a:lnTo>
                <a:lnTo>
                  <a:pt x="415442" y="414587"/>
                </a:lnTo>
                <a:lnTo>
                  <a:pt x="434366" y="399104"/>
                </a:lnTo>
                <a:lnTo>
                  <a:pt x="455009" y="386202"/>
                </a:lnTo>
                <a:lnTo>
                  <a:pt x="478232" y="375880"/>
                </a:lnTo>
                <a:lnTo>
                  <a:pt x="503176" y="367279"/>
                </a:lnTo>
                <a:lnTo>
                  <a:pt x="528120" y="359538"/>
                </a:lnTo>
                <a:lnTo>
                  <a:pt x="554784" y="352656"/>
                </a:lnTo>
                <a:lnTo>
                  <a:pt x="580587" y="345775"/>
                </a:lnTo>
                <a:lnTo>
                  <a:pt x="606392" y="338034"/>
                </a:lnTo>
                <a:lnTo>
                  <a:pt x="631335" y="329433"/>
                </a:lnTo>
                <a:lnTo>
                  <a:pt x="654559" y="319111"/>
                </a:lnTo>
                <a:lnTo>
                  <a:pt x="676062" y="307070"/>
                </a:lnTo>
                <a:lnTo>
                  <a:pt x="694985" y="291587"/>
                </a:lnTo>
                <a:lnTo>
                  <a:pt x="714768" y="274384"/>
                </a:lnTo>
                <a:lnTo>
                  <a:pt x="731971" y="254601"/>
                </a:lnTo>
                <a:lnTo>
                  <a:pt x="748313" y="233957"/>
                </a:lnTo>
                <a:lnTo>
                  <a:pt x="764655" y="212454"/>
                </a:lnTo>
                <a:lnTo>
                  <a:pt x="780998" y="190950"/>
                </a:lnTo>
                <a:lnTo>
                  <a:pt x="797340" y="170307"/>
                </a:lnTo>
                <a:lnTo>
                  <a:pt x="815403" y="150524"/>
                </a:lnTo>
                <a:lnTo>
                  <a:pt x="833465" y="133322"/>
                </a:lnTo>
                <a:lnTo>
                  <a:pt x="854109" y="118699"/>
                </a:lnTo>
                <a:lnTo>
                  <a:pt x="875612" y="107517"/>
                </a:lnTo>
                <a:lnTo>
                  <a:pt x="901416" y="99776"/>
                </a:lnTo>
                <a:lnTo>
                  <a:pt x="928081" y="96335"/>
                </a:lnTo>
                <a:lnTo>
                  <a:pt x="955604" y="95475"/>
                </a:lnTo>
                <a:lnTo>
                  <a:pt x="984848" y="98056"/>
                </a:lnTo>
                <a:lnTo>
                  <a:pt x="1014093" y="101497"/>
                </a:lnTo>
                <a:lnTo>
                  <a:pt x="1043338" y="105797"/>
                </a:lnTo>
                <a:lnTo>
                  <a:pt x="1072582" y="109238"/>
                </a:lnTo>
                <a:lnTo>
                  <a:pt x="1101826" y="110958"/>
                </a:lnTo>
                <a:lnTo>
                  <a:pt x="1130211" y="110958"/>
                </a:lnTo>
                <a:lnTo>
                  <a:pt x="1156875" y="107517"/>
                </a:lnTo>
                <a:lnTo>
                  <a:pt x="1183539" y="100636"/>
                </a:lnTo>
                <a:lnTo>
                  <a:pt x="1209343" y="90315"/>
                </a:lnTo>
                <a:lnTo>
                  <a:pt x="1235146" y="76552"/>
                </a:lnTo>
                <a:lnTo>
                  <a:pt x="1260950" y="62790"/>
                </a:lnTo>
                <a:lnTo>
                  <a:pt x="1286754" y="47308"/>
                </a:lnTo>
                <a:lnTo>
                  <a:pt x="1311698" y="32685"/>
                </a:lnTo>
                <a:lnTo>
                  <a:pt x="1338362" y="19783"/>
                </a:lnTo>
                <a:lnTo>
                  <a:pt x="1364166" y="9461"/>
                </a:lnTo>
                <a:lnTo>
                  <a:pt x="1390830" y="25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3DD866-9865-42E4-989A-17A2755F2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E2E6A6E-803E-4838-AD5C-113793CC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7890" y="4009102"/>
            <a:ext cx="3214111" cy="2848897"/>
          </a:xfrm>
          <a:custGeom>
            <a:avLst/>
            <a:gdLst>
              <a:gd name="connsiteX0" fmla="*/ 1835656 w 3214111"/>
              <a:gd name="connsiteY0" fmla="*/ 0 h 2848897"/>
              <a:gd name="connsiteX1" fmla="*/ 1871276 w 3214111"/>
              <a:gd name="connsiteY1" fmla="*/ 3339 h 2848897"/>
              <a:gd name="connsiteX2" fmla="*/ 1905787 w 3214111"/>
              <a:gd name="connsiteY2" fmla="*/ 12245 h 2848897"/>
              <a:gd name="connsiteX3" fmla="*/ 1939183 w 3214111"/>
              <a:gd name="connsiteY3" fmla="*/ 25604 h 2848897"/>
              <a:gd name="connsiteX4" fmla="*/ 1973690 w 3214111"/>
              <a:gd name="connsiteY4" fmla="*/ 42302 h 2848897"/>
              <a:gd name="connsiteX5" fmla="*/ 2005974 w 3214111"/>
              <a:gd name="connsiteY5" fmla="*/ 61227 h 2848897"/>
              <a:gd name="connsiteX6" fmla="*/ 2039370 w 3214111"/>
              <a:gd name="connsiteY6" fmla="*/ 81264 h 2848897"/>
              <a:gd name="connsiteX7" fmla="*/ 2072765 w 3214111"/>
              <a:gd name="connsiteY7" fmla="*/ 99075 h 2848897"/>
              <a:gd name="connsiteX8" fmla="*/ 2106161 w 3214111"/>
              <a:gd name="connsiteY8" fmla="*/ 116887 h 2848897"/>
              <a:gd name="connsiteX9" fmla="*/ 2138444 w 3214111"/>
              <a:gd name="connsiteY9" fmla="*/ 130245 h 2848897"/>
              <a:gd name="connsiteX10" fmla="*/ 2174066 w 3214111"/>
              <a:gd name="connsiteY10" fmla="*/ 139150 h 2848897"/>
              <a:gd name="connsiteX11" fmla="*/ 2208575 w 3214111"/>
              <a:gd name="connsiteY11" fmla="*/ 143604 h 2848897"/>
              <a:gd name="connsiteX12" fmla="*/ 2245310 w 3214111"/>
              <a:gd name="connsiteY12" fmla="*/ 143604 h 2848897"/>
              <a:gd name="connsiteX13" fmla="*/ 2283159 w 3214111"/>
              <a:gd name="connsiteY13" fmla="*/ 141378 h 2848897"/>
              <a:gd name="connsiteX14" fmla="*/ 2321007 w 3214111"/>
              <a:gd name="connsiteY14" fmla="*/ 136924 h 2848897"/>
              <a:gd name="connsiteX15" fmla="*/ 2358857 w 3214111"/>
              <a:gd name="connsiteY15" fmla="*/ 131359 h 2848897"/>
              <a:gd name="connsiteX16" fmla="*/ 2396705 w 3214111"/>
              <a:gd name="connsiteY16" fmla="*/ 126906 h 2848897"/>
              <a:gd name="connsiteX17" fmla="*/ 2434554 w 3214111"/>
              <a:gd name="connsiteY17" fmla="*/ 123565 h 2848897"/>
              <a:gd name="connsiteX18" fmla="*/ 2470175 w 3214111"/>
              <a:gd name="connsiteY18" fmla="*/ 124678 h 2848897"/>
              <a:gd name="connsiteX19" fmla="*/ 2504683 w 3214111"/>
              <a:gd name="connsiteY19" fmla="*/ 129132 h 2848897"/>
              <a:gd name="connsiteX20" fmla="*/ 2538079 w 3214111"/>
              <a:gd name="connsiteY20" fmla="*/ 139150 h 2848897"/>
              <a:gd name="connsiteX21" fmla="*/ 2565910 w 3214111"/>
              <a:gd name="connsiteY21" fmla="*/ 153622 h 2848897"/>
              <a:gd name="connsiteX22" fmla="*/ 2592625 w 3214111"/>
              <a:gd name="connsiteY22" fmla="*/ 172547 h 2848897"/>
              <a:gd name="connsiteX23" fmla="*/ 2616003 w 3214111"/>
              <a:gd name="connsiteY23" fmla="*/ 194811 h 2848897"/>
              <a:gd name="connsiteX24" fmla="*/ 2639380 w 3214111"/>
              <a:gd name="connsiteY24" fmla="*/ 220414 h 2848897"/>
              <a:gd name="connsiteX25" fmla="*/ 2660531 w 3214111"/>
              <a:gd name="connsiteY25" fmla="*/ 247131 h 2848897"/>
              <a:gd name="connsiteX26" fmla="*/ 2681682 w 3214111"/>
              <a:gd name="connsiteY26" fmla="*/ 274961 h 2848897"/>
              <a:gd name="connsiteX27" fmla="*/ 2702832 w 3214111"/>
              <a:gd name="connsiteY27" fmla="*/ 302791 h 2848897"/>
              <a:gd name="connsiteX28" fmla="*/ 2723982 w 3214111"/>
              <a:gd name="connsiteY28" fmla="*/ 329509 h 2848897"/>
              <a:gd name="connsiteX29" fmla="*/ 2746247 w 3214111"/>
              <a:gd name="connsiteY29" fmla="*/ 355112 h 2848897"/>
              <a:gd name="connsiteX30" fmla="*/ 2771851 w 3214111"/>
              <a:gd name="connsiteY30" fmla="*/ 377377 h 2848897"/>
              <a:gd name="connsiteX31" fmla="*/ 2796341 w 3214111"/>
              <a:gd name="connsiteY31" fmla="*/ 397415 h 2848897"/>
              <a:gd name="connsiteX32" fmla="*/ 2824171 w 3214111"/>
              <a:gd name="connsiteY32" fmla="*/ 412999 h 2848897"/>
              <a:gd name="connsiteX33" fmla="*/ 2854227 w 3214111"/>
              <a:gd name="connsiteY33" fmla="*/ 426357 h 2848897"/>
              <a:gd name="connsiteX34" fmla="*/ 2886509 w 3214111"/>
              <a:gd name="connsiteY34" fmla="*/ 437489 h 2848897"/>
              <a:gd name="connsiteX35" fmla="*/ 2919904 w 3214111"/>
              <a:gd name="connsiteY35" fmla="*/ 447507 h 2848897"/>
              <a:gd name="connsiteX36" fmla="*/ 2953300 w 3214111"/>
              <a:gd name="connsiteY36" fmla="*/ 456413 h 2848897"/>
              <a:gd name="connsiteX37" fmla="*/ 2987809 w 3214111"/>
              <a:gd name="connsiteY37" fmla="*/ 465320 h 2848897"/>
              <a:gd name="connsiteX38" fmla="*/ 3020092 w 3214111"/>
              <a:gd name="connsiteY38" fmla="*/ 475338 h 2848897"/>
              <a:gd name="connsiteX39" fmla="*/ 3052373 w 3214111"/>
              <a:gd name="connsiteY39" fmla="*/ 486470 h 2848897"/>
              <a:gd name="connsiteX40" fmla="*/ 3082430 w 3214111"/>
              <a:gd name="connsiteY40" fmla="*/ 499829 h 2848897"/>
              <a:gd name="connsiteX41" fmla="*/ 3109148 w 3214111"/>
              <a:gd name="connsiteY41" fmla="*/ 516527 h 2848897"/>
              <a:gd name="connsiteX42" fmla="*/ 3133639 w 3214111"/>
              <a:gd name="connsiteY42" fmla="*/ 536565 h 2848897"/>
              <a:gd name="connsiteX43" fmla="*/ 3153674 w 3214111"/>
              <a:gd name="connsiteY43" fmla="*/ 561055 h 2848897"/>
              <a:gd name="connsiteX44" fmla="*/ 3170373 w 3214111"/>
              <a:gd name="connsiteY44" fmla="*/ 587772 h 2848897"/>
              <a:gd name="connsiteX45" fmla="*/ 3183731 w 3214111"/>
              <a:gd name="connsiteY45" fmla="*/ 617827 h 2848897"/>
              <a:gd name="connsiteX46" fmla="*/ 3194863 w 3214111"/>
              <a:gd name="connsiteY46" fmla="*/ 650112 h 2848897"/>
              <a:gd name="connsiteX47" fmla="*/ 3204881 w 3214111"/>
              <a:gd name="connsiteY47" fmla="*/ 682393 h 2848897"/>
              <a:gd name="connsiteX48" fmla="*/ 3213788 w 3214111"/>
              <a:gd name="connsiteY48" fmla="*/ 716904 h 2848897"/>
              <a:gd name="connsiteX49" fmla="*/ 3214111 w 3214111"/>
              <a:gd name="connsiteY49" fmla="*/ 718115 h 2848897"/>
              <a:gd name="connsiteX50" fmla="*/ 3214111 w 3214111"/>
              <a:gd name="connsiteY50" fmla="*/ 2848897 h 2848897"/>
              <a:gd name="connsiteX51" fmla="*/ 426570 w 3214111"/>
              <a:gd name="connsiteY51" fmla="*/ 2848897 h 2848897"/>
              <a:gd name="connsiteX52" fmla="*/ 414108 w 3214111"/>
              <a:gd name="connsiteY52" fmla="*/ 2820857 h 2848897"/>
              <a:gd name="connsiteX53" fmla="*/ 398524 w 3214111"/>
              <a:gd name="connsiteY53" fmla="*/ 2793028 h 2848897"/>
              <a:gd name="connsiteX54" fmla="*/ 378487 w 3214111"/>
              <a:gd name="connsiteY54" fmla="*/ 2768537 h 2848897"/>
              <a:gd name="connsiteX55" fmla="*/ 356222 w 3214111"/>
              <a:gd name="connsiteY55" fmla="*/ 2742933 h 2848897"/>
              <a:gd name="connsiteX56" fmla="*/ 330619 w 3214111"/>
              <a:gd name="connsiteY56" fmla="*/ 2720669 h 2848897"/>
              <a:gd name="connsiteX57" fmla="*/ 302788 w 3214111"/>
              <a:gd name="connsiteY57" fmla="*/ 2699519 h 2848897"/>
              <a:gd name="connsiteX58" fmla="*/ 274959 w 3214111"/>
              <a:gd name="connsiteY58" fmla="*/ 2678368 h 2848897"/>
              <a:gd name="connsiteX59" fmla="*/ 247130 w 3214111"/>
              <a:gd name="connsiteY59" fmla="*/ 2657218 h 2848897"/>
              <a:gd name="connsiteX60" fmla="*/ 220413 w 3214111"/>
              <a:gd name="connsiteY60" fmla="*/ 2636065 h 2848897"/>
              <a:gd name="connsiteX61" fmla="*/ 194809 w 3214111"/>
              <a:gd name="connsiteY61" fmla="*/ 2612689 h 2848897"/>
              <a:gd name="connsiteX62" fmla="*/ 172546 w 3214111"/>
              <a:gd name="connsiteY62" fmla="*/ 2589312 h 2848897"/>
              <a:gd name="connsiteX63" fmla="*/ 153622 w 3214111"/>
              <a:gd name="connsiteY63" fmla="*/ 2562594 h 2848897"/>
              <a:gd name="connsiteX64" fmla="*/ 139150 w 3214111"/>
              <a:gd name="connsiteY64" fmla="*/ 2534764 h 2848897"/>
              <a:gd name="connsiteX65" fmla="*/ 129132 w 3214111"/>
              <a:gd name="connsiteY65" fmla="*/ 2501370 h 2848897"/>
              <a:gd name="connsiteX66" fmla="*/ 124678 w 3214111"/>
              <a:gd name="connsiteY66" fmla="*/ 2466860 h 2848897"/>
              <a:gd name="connsiteX67" fmla="*/ 123564 w 3214111"/>
              <a:gd name="connsiteY67" fmla="*/ 2431236 h 2848897"/>
              <a:gd name="connsiteX68" fmla="*/ 126904 w 3214111"/>
              <a:gd name="connsiteY68" fmla="*/ 2393388 h 2848897"/>
              <a:gd name="connsiteX69" fmla="*/ 131358 w 3214111"/>
              <a:gd name="connsiteY69" fmla="*/ 2355539 h 2848897"/>
              <a:gd name="connsiteX70" fmla="*/ 136923 w 3214111"/>
              <a:gd name="connsiteY70" fmla="*/ 2317690 h 2848897"/>
              <a:gd name="connsiteX71" fmla="*/ 141376 w 3214111"/>
              <a:gd name="connsiteY71" fmla="*/ 2279842 h 2848897"/>
              <a:gd name="connsiteX72" fmla="*/ 143604 w 3214111"/>
              <a:gd name="connsiteY72" fmla="*/ 2241992 h 2848897"/>
              <a:gd name="connsiteX73" fmla="*/ 143604 w 3214111"/>
              <a:gd name="connsiteY73" fmla="*/ 2205256 h 2848897"/>
              <a:gd name="connsiteX74" fmla="*/ 139150 w 3214111"/>
              <a:gd name="connsiteY74" fmla="*/ 2170747 h 2848897"/>
              <a:gd name="connsiteX75" fmla="*/ 130245 w 3214111"/>
              <a:gd name="connsiteY75" fmla="*/ 2136238 h 2848897"/>
              <a:gd name="connsiteX76" fmla="*/ 116886 w 3214111"/>
              <a:gd name="connsiteY76" fmla="*/ 2103954 h 2848897"/>
              <a:gd name="connsiteX77" fmla="*/ 100188 w 3214111"/>
              <a:gd name="connsiteY77" fmla="*/ 2070559 h 2848897"/>
              <a:gd name="connsiteX78" fmla="*/ 81264 w 3214111"/>
              <a:gd name="connsiteY78" fmla="*/ 2037163 h 2848897"/>
              <a:gd name="connsiteX79" fmla="*/ 61227 w 3214111"/>
              <a:gd name="connsiteY79" fmla="*/ 2003766 h 2848897"/>
              <a:gd name="connsiteX80" fmla="*/ 42303 w 3214111"/>
              <a:gd name="connsiteY80" fmla="*/ 1971483 h 2848897"/>
              <a:gd name="connsiteX81" fmla="*/ 25603 w 3214111"/>
              <a:gd name="connsiteY81" fmla="*/ 1936974 h 2848897"/>
              <a:gd name="connsiteX82" fmla="*/ 12246 w 3214111"/>
              <a:gd name="connsiteY82" fmla="*/ 1903578 h 2848897"/>
              <a:gd name="connsiteX83" fmla="*/ 3340 w 3214111"/>
              <a:gd name="connsiteY83" fmla="*/ 1869068 h 2848897"/>
              <a:gd name="connsiteX84" fmla="*/ 0 w 3214111"/>
              <a:gd name="connsiteY84" fmla="*/ 1833446 h 2848897"/>
              <a:gd name="connsiteX85" fmla="*/ 3340 w 3214111"/>
              <a:gd name="connsiteY85" fmla="*/ 1797824 h 2848897"/>
              <a:gd name="connsiteX86" fmla="*/ 12246 w 3214111"/>
              <a:gd name="connsiteY86" fmla="*/ 1763315 h 2848897"/>
              <a:gd name="connsiteX87" fmla="*/ 25603 w 3214111"/>
              <a:gd name="connsiteY87" fmla="*/ 1729918 h 2848897"/>
              <a:gd name="connsiteX88" fmla="*/ 42303 w 3214111"/>
              <a:gd name="connsiteY88" fmla="*/ 1695410 h 2848897"/>
              <a:gd name="connsiteX89" fmla="*/ 61227 w 3214111"/>
              <a:gd name="connsiteY89" fmla="*/ 1663126 h 2848897"/>
              <a:gd name="connsiteX90" fmla="*/ 81264 w 3214111"/>
              <a:gd name="connsiteY90" fmla="*/ 1629730 h 2848897"/>
              <a:gd name="connsiteX91" fmla="*/ 100188 w 3214111"/>
              <a:gd name="connsiteY91" fmla="*/ 1596334 h 2848897"/>
              <a:gd name="connsiteX92" fmla="*/ 116886 w 3214111"/>
              <a:gd name="connsiteY92" fmla="*/ 1562938 h 2848897"/>
              <a:gd name="connsiteX93" fmla="*/ 130245 w 3214111"/>
              <a:gd name="connsiteY93" fmla="*/ 1530654 h 2848897"/>
              <a:gd name="connsiteX94" fmla="*/ 139150 w 3214111"/>
              <a:gd name="connsiteY94" fmla="*/ 1496145 h 2848897"/>
              <a:gd name="connsiteX95" fmla="*/ 143604 w 3214111"/>
              <a:gd name="connsiteY95" fmla="*/ 1461636 h 2848897"/>
              <a:gd name="connsiteX96" fmla="*/ 143604 w 3214111"/>
              <a:gd name="connsiteY96" fmla="*/ 1424901 h 2848897"/>
              <a:gd name="connsiteX97" fmla="*/ 141376 w 3214111"/>
              <a:gd name="connsiteY97" fmla="*/ 1387052 h 2848897"/>
              <a:gd name="connsiteX98" fmla="*/ 136923 w 3214111"/>
              <a:gd name="connsiteY98" fmla="*/ 1349203 h 2848897"/>
              <a:gd name="connsiteX99" fmla="*/ 131358 w 3214111"/>
              <a:gd name="connsiteY99" fmla="*/ 1311353 h 2848897"/>
              <a:gd name="connsiteX100" fmla="*/ 126904 w 3214111"/>
              <a:gd name="connsiteY100" fmla="*/ 1273505 h 2848897"/>
              <a:gd name="connsiteX101" fmla="*/ 123564 w 3214111"/>
              <a:gd name="connsiteY101" fmla="*/ 1235657 h 2848897"/>
              <a:gd name="connsiteX102" fmla="*/ 124678 w 3214111"/>
              <a:gd name="connsiteY102" fmla="*/ 1200034 h 2848897"/>
              <a:gd name="connsiteX103" fmla="*/ 129132 w 3214111"/>
              <a:gd name="connsiteY103" fmla="*/ 1165525 h 2848897"/>
              <a:gd name="connsiteX104" fmla="*/ 139150 w 3214111"/>
              <a:gd name="connsiteY104" fmla="*/ 1132128 h 2848897"/>
              <a:gd name="connsiteX105" fmla="*/ 153622 w 3214111"/>
              <a:gd name="connsiteY105" fmla="*/ 1104298 h 2848897"/>
              <a:gd name="connsiteX106" fmla="*/ 172546 w 3214111"/>
              <a:gd name="connsiteY106" fmla="*/ 1077582 h 2848897"/>
              <a:gd name="connsiteX107" fmla="*/ 194809 w 3214111"/>
              <a:gd name="connsiteY107" fmla="*/ 1054204 h 2848897"/>
              <a:gd name="connsiteX108" fmla="*/ 220413 w 3214111"/>
              <a:gd name="connsiteY108" fmla="*/ 1030827 h 2848897"/>
              <a:gd name="connsiteX109" fmla="*/ 247130 w 3214111"/>
              <a:gd name="connsiteY109" fmla="*/ 1009676 h 2848897"/>
              <a:gd name="connsiteX110" fmla="*/ 274959 w 3214111"/>
              <a:gd name="connsiteY110" fmla="*/ 988524 h 2848897"/>
              <a:gd name="connsiteX111" fmla="*/ 302788 w 3214111"/>
              <a:gd name="connsiteY111" fmla="*/ 967374 h 2848897"/>
              <a:gd name="connsiteX112" fmla="*/ 330619 w 3214111"/>
              <a:gd name="connsiteY112" fmla="*/ 946223 h 2848897"/>
              <a:gd name="connsiteX113" fmla="*/ 356222 w 3214111"/>
              <a:gd name="connsiteY113" fmla="*/ 923960 h 2848897"/>
              <a:gd name="connsiteX114" fmla="*/ 378487 w 3214111"/>
              <a:gd name="connsiteY114" fmla="*/ 898356 h 2848897"/>
              <a:gd name="connsiteX115" fmla="*/ 398524 w 3214111"/>
              <a:gd name="connsiteY115" fmla="*/ 873865 h 2848897"/>
              <a:gd name="connsiteX116" fmla="*/ 414108 w 3214111"/>
              <a:gd name="connsiteY116" fmla="*/ 846035 h 2848897"/>
              <a:gd name="connsiteX117" fmla="*/ 427466 w 3214111"/>
              <a:gd name="connsiteY117" fmla="*/ 815980 h 2848897"/>
              <a:gd name="connsiteX118" fmla="*/ 438598 w 3214111"/>
              <a:gd name="connsiteY118" fmla="*/ 783695 h 2848897"/>
              <a:gd name="connsiteX119" fmla="*/ 448618 w 3214111"/>
              <a:gd name="connsiteY119" fmla="*/ 750298 h 2848897"/>
              <a:gd name="connsiteX120" fmla="*/ 457523 w 3214111"/>
              <a:gd name="connsiteY120" fmla="*/ 716904 h 2848897"/>
              <a:gd name="connsiteX121" fmla="*/ 466429 w 3214111"/>
              <a:gd name="connsiteY121" fmla="*/ 682393 h 2848897"/>
              <a:gd name="connsiteX122" fmla="*/ 476447 w 3214111"/>
              <a:gd name="connsiteY122" fmla="*/ 650112 h 2848897"/>
              <a:gd name="connsiteX123" fmla="*/ 487579 w 3214111"/>
              <a:gd name="connsiteY123" fmla="*/ 617827 h 2848897"/>
              <a:gd name="connsiteX124" fmla="*/ 500938 w 3214111"/>
              <a:gd name="connsiteY124" fmla="*/ 587772 h 2848897"/>
              <a:gd name="connsiteX125" fmla="*/ 517636 w 3214111"/>
              <a:gd name="connsiteY125" fmla="*/ 561055 h 2848897"/>
              <a:gd name="connsiteX126" fmla="*/ 537671 w 3214111"/>
              <a:gd name="connsiteY126" fmla="*/ 536565 h 2848897"/>
              <a:gd name="connsiteX127" fmla="*/ 562163 w 3214111"/>
              <a:gd name="connsiteY127" fmla="*/ 516527 h 2848897"/>
              <a:gd name="connsiteX128" fmla="*/ 588880 w 3214111"/>
              <a:gd name="connsiteY128" fmla="*/ 499829 h 2848897"/>
              <a:gd name="connsiteX129" fmla="*/ 618935 w 3214111"/>
              <a:gd name="connsiteY129" fmla="*/ 486470 h 2848897"/>
              <a:gd name="connsiteX130" fmla="*/ 651218 w 3214111"/>
              <a:gd name="connsiteY130" fmla="*/ 475338 h 2848897"/>
              <a:gd name="connsiteX131" fmla="*/ 683501 w 3214111"/>
              <a:gd name="connsiteY131" fmla="*/ 465320 h 2848897"/>
              <a:gd name="connsiteX132" fmla="*/ 718010 w 3214111"/>
              <a:gd name="connsiteY132" fmla="*/ 456413 h 2848897"/>
              <a:gd name="connsiteX133" fmla="*/ 751405 w 3214111"/>
              <a:gd name="connsiteY133" fmla="*/ 447507 h 2848897"/>
              <a:gd name="connsiteX134" fmla="*/ 784802 w 3214111"/>
              <a:gd name="connsiteY134" fmla="*/ 437489 h 2848897"/>
              <a:gd name="connsiteX135" fmla="*/ 817083 w 3214111"/>
              <a:gd name="connsiteY135" fmla="*/ 426357 h 2848897"/>
              <a:gd name="connsiteX136" fmla="*/ 847140 w 3214111"/>
              <a:gd name="connsiteY136" fmla="*/ 412999 h 2848897"/>
              <a:gd name="connsiteX137" fmla="*/ 874970 w 3214111"/>
              <a:gd name="connsiteY137" fmla="*/ 397415 h 2848897"/>
              <a:gd name="connsiteX138" fmla="*/ 899460 w 3214111"/>
              <a:gd name="connsiteY138" fmla="*/ 377377 h 2848897"/>
              <a:gd name="connsiteX139" fmla="*/ 925064 w 3214111"/>
              <a:gd name="connsiteY139" fmla="*/ 355112 h 2848897"/>
              <a:gd name="connsiteX140" fmla="*/ 947328 w 3214111"/>
              <a:gd name="connsiteY140" fmla="*/ 329509 h 2848897"/>
              <a:gd name="connsiteX141" fmla="*/ 968478 w 3214111"/>
              <a:gd name="connsiteY141" fmla="*/ 302791 h 2848897"/>
              <a:gd name="connsiteX142" fmla="*/ 989628 w 3214111"/>
              <a:gd name="connsiteY142" fmla="*/ 274961 h 2848897"/>
              <a:gd name="connsiteX143" fmla="*/ 1010780 w 3214111"/>
              <a:gd name="connsiteY143" fmla="*/ 247131 h 2848897"/>
              <a:gd name="connsiteX144" fmla="*/ 1031930 w 3214111"/>
              <a:gd name="connsiteY144" fmla="*/ 220414 h 2848897"/>
              <a:gd name="connsiteX145" fmla="*/ 1055307 w 3214111"/>
              <a:gd name="connsiteY145" fmla="*/ 194811 h 2848897"/>
              <a:gd name="connsiteX146" fmla="*/ 1078683 w 3214111"/>
              <a:gd name="connsiteY146" fmla="*/ 172547 h 2848897"/>
              <a:gd name="connsiteX147" fmla="*/ 1105401 w 3214111"/>
              <a:gd name="connsiteY147" fmla="*/ 153622 h 2848897"/>
              <a:gd name="connsiteX148" fmla="*/ 1133231 w 3214111"/>
              <a:gd name="connsiteY148" fmla="*/ 139150 h 2848897"/>
              <a:gd name="connsiteX149" fmla="*/ 1166627 w 3214111"/>
              <a:gd name="connsiteY149" fmla="*/ 129132 h 2848897"/>
              <a:gd name="connsiteX150" fmla="*/ 1201137 w 3214111"/>
              <a:gd name="connsiteY150" fmla="*/ 124678 h 2848897"/>
              <a:gd name="connsiteX151" fmla="*/ 1236757 w 3214111"/>
              <a:gd name="connsiteY151" fmla="*/ 123565 h 2848897"/>
              <a:gd name="connsiteX152" fmla="*/ 1274605 w 3214111"/>
              <a:gd name="connsiteY152" fmla="*/ 126906 h 2848897"/>
              <a:gd name="connsiteX153" fmla="*/ 1312455 w 3214111"/>
              <a:gd name="connsiteY153" fmla="*/ 131359 h 2848897"/>
              <a:gd name="connsiteX154" fmla="*/ 1350304 w 3214111"/>
              <a:gd name="connsiteY154" fmla="*/ 136924 h 2848897"/>
              <a:gd name="connsiteX155" fmla="*/ 1388152 w 3214111"/>
              <a:gd name="connsiteY155" fmla="*/ 141378 h 2848897"/>
              <a:gd name="connsiteX156" fmla="*/ 1426000 w 3214111"/>
              <a:gd name="connsiteY156" fmla="*/ 143604 h 2848897"/>
              <a:gd name="connsiteX157" fmla="*/ 1462737 w 3214111"/>
              <a:gd name="connsiteY157" fmla="*/ 143604 h 2848897"/>
              <a:gd name="connsiteX158" fmla="*/ 1497245 w 3214111"/>
              <a:gd name="connsiteY158" fmla="*/ 139150 h 2848897"/>
              <a:gd name="connsiteX159" fmla="*/ 1531755 w 3214111"/>
              <a:gd name="connsiteY159" fmla="*/ 130245 h 2848897"/>
              <a:gd name="connsiteX160" fmla="*/ 1565150 w 3214111"/>
              <a:gd name="connsiteY160" fmla="*/ 116887 h 2848897"/>
              <a:gd name="connsiteX161" fmla="*/ 1598545 w 3214111"/>
              <a:gd name="connsiteY161" fmla="*/ 99075 h 2848897"/>
              <a:gd name="connsiteX162" fmla="*/ 1631941 w 3214111"/>
              <a:gd name="connsiteY162" fmla="*/ 81264 h 2848897"/>
              <a:gd name="connsiteX163" fmla="*/ 1665337 w 3214111"/>
              <a:gd name="connsiteY163" fmla="*/ 61227 h 2848897"/>
              <a:gd name="connsiteX164" fmla="*/ 1697620 w 3214111"/>
              <a:gd name="connsiteY164" fmla="*/ 42302 h 2848897"/>
              <a:gd name="connsiteX165" fmla="*/ 1732129 w 3214111"/>
              <a:gd name="connsiteY165" fmla="*/ 25604 h 2848897"/>
              <a:gd name="connsiteX166" fmla="*/ 1765525 w 3214111"/>
              <a:gd name="connsiteY166" fmla="*/ 12245 h 2848897"/>
              <a:gd name="connsiteX167" fmla="*/ 1800034 w 3214111"/>
              <a:gd name="connsiteY167" fmla="*/ 3339 h 2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214111" h="2848897">
                <a:moveTo>
                  <a:pt x="1835656" y="0"/>
                </a:moveTo>
                <a:lnTo>
                  <a:pt x="1871276" y="3339"/>
                </a:lnTo>
                <a:lnTo>
                  <a:pt x="1905787" y="12245"/>
                </a:lnTo>
                <a:lnTo>
                  <a:pt x="1939183" y="25604"/>
                </a:lnTo>
                <a:lnTo>
                  <a:pt x="1973690" y="42302"/>
                </a:lnTo>
                <a:lnTo>
                  <a:pt x="2005974" y="61227"/>
                </a:lnTo>
                <a:lnTo>
                  <a:pt x="2039370" y="81264"/>
                </a:lnTo>
                <a:lnTo>
                  <a:pt x="2072765" y="99075"/>
                </a:lnTo>
                <a:lnTo>
                  <a:pt x="2106161" y="116887"/>
                </a:lnTo>
                <a:lnTo>
                  <a:pt x="2138444" y="130245"/>
                </a:lnTo>
                <a:lnTo>
                  <a:pt x="2174066" y="139150"/>
                </a:lnTo>
                <a:lnTo>
                  <a:pt x="2208575" y="143604"/>
                </a:lnTo>
                <a:lnTo>
                  <a:pt x="2245310" y="143604"/>
                </a:lnTo>
                <a:lnTo>
                  <a:pt x="2283159" y="141378"/>
                </a:lnTo>
                <a:lnTo>
                  <a:pt x="2321007" y="136924"/>
                </a:lnTo>
                <a:lnTo>
                  <a:pt x="2358857" y="131359"/>
                </a:lnTo>
                <a:lnTo>
                  <a:pt x="2396705" y="126906"/>
                </a:lnTo>
                <a:lnTo>
                  <a:pt x="2434554" y="123565"/>
                </a:lnTo>
                <a:lnTo>
                  <a:pt x="2470175" y="124678"/>
                </a:lnTo>
                <a:lnTo>
                  <a:pt x="2504683" y="129132"/>
                </a:lnTo>
                <a:lnTo>
                  <a:pt x="2538079" y="139150"/>
                </a:lnTo>
                <a:lnTo>
                  <a:pt x="2565910" y="153622"/>
                </a:lnTo>
                <a:lnTo>
                  <a:pt x="2592625" y="172547"/>
                </a:lnTo>
                <a:lnTo>
                  <a:pt x="2616003" y="194811"/>
                </a:lnTo>
                <a:lnTo>
                  <a:pt x="2639380" y="220414"/>
                </a:lnTo>
                <a:lnTo>
                  <a:pt x="2660531" y="247131"/>
                </a:lnTo>
                <a:lnTo>
                  <a:pt x="2681682" y="274961"/>
                </a:lnTo>
                <a:lnTo>
                  <a:pt x="2702832" y="302791"/>
                </a:lnTo>
                <a:lnTo>
                  <a:pt x="2723982" y="329509"/>
                </a:lnTo>
                <a:lnTo>
                  <a:pt x="2746247" y="355112"/>
                </a:lnTo>
                <a:lnTo>
                  <a:pt x="2771851" y="377377"/>
                </a:lnTo>
                <a:lnTo>
                  <a:pt x="2796341" y="397415"/>
                </a:lnTo>
                <a:lnTo>
                  <a:pt x="2824171" y="412999"/>
                </a:lnTo>
                <a:lnTo>
                  <a:pt x="2854227" y="426357"/>
                </a:lnTo>
                <a:lnTo>
                  <a:pt x="2886509" y="437489"/>
                </a:lnTo>
                <a:lnTo>
                  <a:pt x="2919904" y="447507"/>
                </a:lnTo>
                <a:lnTo>
                  <a:pt x="2953300" y="456413"/>
                </a:lnTo>
                <a:lnTo>
                  <a:pt x="2987809" y="465320"/>
                </a:lnTo>
                <a:lnTo>
                  <a:pt x="3020092" y="475338"/>
                </a:lnTo>
                <a:lnTo>
                  <a:pt x="3052373" y="486470"/>
                </a:lnTo>
                <a:lnTo>
                  <a:pt x="3082430" y="499829"/>
                </a:lnTo>
                <a:lnTo>
                  <a:pt x="3109148" y="516527"/>
                </a:lnTo>
                <a:lnTo>
                  <a:pt x="3133639" y="536565"/>
                </a:lnTo>
                <a:lnTo>
                  <a:pt x="3153674" y="561055"/>
                </a:lnTo>
                <a:lnTo>
                  <a:pt x="3170373" y="587772"/>
                </a:lnTo>
                <a:lnTo>
                  <a:pt x="3183731" y="617827"/>
                </a:lnTo>
                <a:lnTo>
                  <a:pt x="3194863" y="650112"/>
                </a:lnTo>
                <a:lnTo>
                  <a:pt x="3204881" y="682393"/>
                </a:lnTo>
                <a:lnTo>
                  <a:pt x="3213788" y="716904"/>
                </a:lnTo>
                <a:lnTo>
                  <a:pt x="3214111" y="718115"/>
                </a:lnTo>
                <a:lnTo>
                  <a:pt x="3214111" y="2848897"/>
                </a:lnTo>
                <a:lnTo>
                  <a:pt x="426570" y="2848897"/>
                </a:lnTo>
                <a:lnTo>
                  <a:pt x="414108" y="2820857"/>
                </a:lnTo>
                <a:lnTo>
                  <a:pt x="398524" y="2793028"/>
                </a:lnTo>
                <a:lnTo>
                  <a:pt x="378487" y="2768537"/>
                </a:lnTo>
                <a:lnTo>
                  <a:pt x="356222" y="2742933"/>
                </a:lnTo>
                <a:lnTo>
                  <a:pt x="330619" y="2720669"/>
                </a:lnTo>
                <a:lnTo>
                  <a:pt x="302788" y="2699519"/>
                </a:lnTo>
                <a:lnTo>
                  <a:pt x="274959" y="2678368"/>
                </a:lnTo>
                <a:lnTo>
                  <a:pt x="247130" y="2657218"/>
                </a:lnTo>
                <a:lnTo>
                  <a:pt x="220413" y="2636065"/>
                </a:lnTo>
                <a:lnTo>
                  <a:pt x="194809" y="2612689"/>
                </a:lnTo>
                <a:lnTo>
                  <a:pt x="172546" y="2589312"/>
                </a:lnTo>
                <a:lnTo>
                  <a:pt x="153622" y="2562594"/>
                </a:lnTo>
                <a:lnTo>
                  <a:pt x="139150" y="2534764"/>
                </a:lnTo>
                <a:lnTo>
                  <a:pt x="129132" y="2501370"/>
                </a:lnTo>
                <a:lnTo>
                  <a:pt x="124678" y="2466860"/>
                </a:lnTo>
                <a:lnTo>
                  <a:pt x="123564" y="2431236"/>
                </a:lnTo>
                <a:lnTo>
                  <a:pt x="126904" y="2393388"/>
                </a:lnTo>
                <a:lnTo>
                  <a:pt x="131358" y="2355539"/>
                </a:lnTo>
                <a:lnTo>
                  <a:pt x="136923" y="2317690"/>
                </a:lnTo>
                <a:lnTo>
                  <a:pt x="141376" y="2279842"/>
                </a:lnTo>
                <a:lnTo>
                  <a:pt x="143604" y="2241992"/>
                </a:lnTo>
                <a:lnTo>
                  <a:pt x="143604" y="2205256"/>
                </a:lnTo>
                <a:lnTo>
                  <a:pt x="139150" y="2170747"/>
                </a:lnTo>
                <a:lnTo>
                  <a:pt x="130245" y="2136238"/>
                </a:lnTo>
                <a:lnTo>
                  <a:pt x="116886" y="2103954"/>
                </a:lnTo>
                <a:lnTo>
                  <a:pt x="100188" y="2070559"/>
                </a:lnTo>
                <a:lnTo>
                  <a:pt x="81264" y="2037163"/>
                </a:lnTo>
                <a:lnTo>
                  <a:pt x="61227" y="2003766"/>
                </a:lnTo>
                <a:lnTo>
                  <a:pt x="42303" y="1971483"/>
                </a:lnTo>
                <a:lnTo>
                  <a:pt x="25603" y="1936974"/>
                </a:lnTo>
                <a:lnTo>
                  <a:pt x="12246" y="1903578"/>
                </a:lnTo>
                <a:lnTo>
                  <a:pt x="3340" y="1869068"/>
                </a:lnTo>
                <a:lnTo>
                  <a:pt x="0" y="1833446"/>
                </a:lnTo>
                <a:lnTo>
                  <a:pt x="3340" y="1797824"/>
                </a:lnTo>
                <a:lnTo>
                  <a:pt x="12246" y="1763315"/>
                </a:lnTo>
                <a:lnTo>
                  <a:pt x="25603" y="1729918"/>
                </a:lnTo>
                <a:lnTo>
                  <a:pt x="42303" y="1695410"/>
                </a:lnTo>
                <a:lnTo>
                  <a:pt x="61227" y="1663126"/>
                </a:lnTo>
                <a:lnTo>
                  <a:pt x="81264" y="1629730"/>
                </a:lnTo>
                <a:lnTo>
                  <a:pt x="100188" y="1596334"/>
                </a:lnTo>
                <a:lnTo>
                  <a:pt x="116886" y="1562938"/>
                </a:lnTo>
                <a:lnTo>
                  <a:pt x="130245" y="1530654"/>
                </a:lnTo>
                <a:lnTo>
                  <a:pt x="139150" y="1496145"/>
                </a:lnTo>
                <a:lnTo>
                  <a:pt x="143604" y="1461636"/>
                </a:lnTo>
                <a:lnTo>
                  <a:pt x="143604" y="1424901"/>
                </a:lnTo>
                <a:lnTo>
                  <a:pt x="141376" y="1387052"/>
                </a:lnTo>
                <a:lnTo>
                  <a:pt x="136923" y="1349203"/>
                </a:lnTo>
                <a:lnTo>
                  <a:pt x="131358" y="1311353"/>
                </a:lnTo>
                <a:lnTo>
                  <a:pt x="126904" y="1273505"/>
                </a:lnTo>
                <a:lnTo>
                  <a:pt x="123564" y="1235657"/>
                </a:lnTo>
                <a:lnTo>
                  <a:pt x="124678" y="1200034"/>
                </a:lnTo>
                <a:lnTo>
                  <a:pt x="129132" y="1165525"/>
                </a:lnTo>
                <a:lnTo>
                  <a:pt x="139150" y="1132128"/>
                </a:lnTo>
                <a:lnTo>
                  <a:pt x="153622" y="1104298"/>
                </a:lnTo>
                <a:lnTo>
                  <a:pt x="172546" y="1077582"/>
                </a:lnTo>
                <a:lnTo>
                  <a:pt x="194809" y="1054204"/>
                </a:lnTo>
                <a:lnTo>
                  <a:pt x="220413" y="1030827"/>
                </a:lnTo>
                <a:lnTo>
                  <a:pt x="247130" y="1009676"/>
                </a:lnTo>
                <a:lnTo>
                  <a:pt x="274959" y="988524"/>
                </a:lnTo>
                <a:lnTo>
                  <a:pt x="302788" y="967374"/>
                </a:lnTo>
                <a:lnTo>
                  <a:pt x="330619" y="946223"/>
                </a:lnTo>
                <a:lnTo>
                  <a:pt x="356222" y="923960"/>
                </a:lnTo>
                <a:lnTo>
                  <a:pt x="378487" y="898356"/>
                </a:lnTo>
                <a:lnTo>
                  <a:pt x="398524" y="873865"/>
                </a:lnTo>
                <a:lnTo>
                  <a:pt x="414108" y="846035"/>
                </a:lnTo>
                <a:lnTo>
                  <a:pt x="427466" y="815980"/>
                </a:lnTo>
                <a:lnTo>
                  <a:pt x="438598" y="783695"/>
                </a:lnTo>
                <a:lnTo>
                  <a:pt x="448618" y="750298"/>
                </a:lnTo>
                <a:lnTo>
                  <a:pt x="457523" y="716904"/>
                </a:lnTo>
                <a:lnTo>
                  <a:pt x="466429" y="682393"/>
                </a:lnTo>
                <a:lnTo>
                  <a:pt x="476447" y="650112"/>
                </a:lnTo>
                <a:lnTo>
                  <a:pt x="487579" y="617827"/>
                </a:lnTo>
                <a:lnTo>
                  <a:pt x="500938" y="587772"/>
                </a:lnTo>
                <a:lnTo>
                  <a:pt x="517636" y="561055"/>
                </a:lnTo>
                <a:lnTo>
                  <a:pt x="537671" y="536565"/>
                </a:lnTo>
                <a:lnTo>
                  <a:pt x="562163" y="516527"/>
                </a:lnTo>
                <a:lnTo>
                  <a:pt x="588880" y="499829"/>
                </a:lnTo>
                <a:lnTo>
                  <a:pt x="618935" y="486470"/>
                </a:lnTo>
                <a:lnTo>
                  <a:pt x="651218" y="475338"/>
                </a:lnTo>
                <a:lnTo>
                  <a:pt x="683501" y="465320"/>
                </a:lnTo>
                <a:lnTo>
                  <a:pt x="718010" y="456413"/>
                </a:lnTo>
                <a:lnTo>
                  <a:pt x="751405" y="447507"/>
                </a:lnTo>
                <a:lnTo>
                  <a:pt x="784802" y="437489"/>
                </a:lnTo>
                <a:lnTo>
                  <a:pt x="817083" y="426357"/>
                </a:lnTo>
                <a:lnTo>
                  <a:pt x="847140" y="412999"/>
                </a:lnTo>
                <a:lnTo>
                  <a:pt x="874970" y="397415"/>
                </a:lnTo>
                <a:lnTo>
                  <a:pt x="899460" y="377377"/>
                </a:lnTo>
                <a:lnTo>
                  <a:pt x="925064" y="355112"/>
                </a:lnTo>
                <a:lnTo>
                  <a:pt x="947328" y="329509"/>
                </a:lnTo>
                <a:lnTo>
                  <a:pt x="968478" y="302791"/>
                </a:lnTo>
                <a:lnTo>
                  <a:pt x="989628" y="274961"/>
                </a:lnTo>
                <a:lnTo>
                  <a:pt x="1010780" y="247131"/>
                </a:lnTo>
                <a:lnTo>
                  <a:pt x="1031930" y="220414"/>
                </a:lnTo>
                <a:lnTo>
                  <a:pt x="1055307" y="194811"/>
                </a:lnTo>
                <a:lnTo>
                  <a:pt x="1078683" y="172547"/>
                </a:lnTo>
                <a:lnTo>
                  <a:pt x="1105401" y="153622"/>
                </a:lnTo>
                <a:lnTo>
                  <a:pt x="1133231" y="139150"/>
                </a:lnTo>
                <a:lnTo>
                  <a:pt x="1166627" y="129132"/>
                </a:lnTo>
                <a:lnTo>
                  <a:pt x="1201137" y="124678"/>
                </a:lnTo>
                <a:lnTo>
                  <a:pt x="1236757" y="123565"/>
                </a:lnTo>
                <a:lnTo>
                  <a:pt x="1274605" y="126906"/>
                </a:lnTo>
                <a:lnTo>
                  <a:pt x="1312455" y="131359"/>
                </a:lnTo>
                <a:lnTo>
                  <a:pt x="1350304" y="136924"/>
                </a:lnTo>
                <a:lnTo>
                  <a:pt x="1388152" y="141378"/>
                </a:lnTo>
                <a:lnTo>
                  <a:pt x="1426000" y="143604"/>
                </a:lnTo>
                <a:lnTo>
                  <a:pt x="1462737" y="143604"/>
                </a:lnTo>
                <a:lnTo>
                  <a:pt x="1497245" y="139150"/>
                </a:lnTo>
                <a:lnTo>
                  <a:pt x="1531755" y="130245"/>
                </a:lnTo>
                <a:lnTo>
                  <a:pt x="1565150" y="116887"/>
                </a:lnTo>
                <a:lnTo>
                  <a:pt x="1598545" y="99075"/>
                </a:lnTo>
                <a:lnTo>
                  <a:pt x="1631941" y="81264"/>
                </a:lnTo>
                <a:lnTo>
                  <a:pt x="1665337" y="61227"/>
                </a:lnTo>
                <a:lnTo>
                  <a:pt x="1697620" y="42302"/>
                </a:lnTo>
                <a:lnTo>
                  <a:pt x="1732129" y="25604"/>
                </a:lnTo>
                <a:lnTo>
                  <a:pt x="1765525" y="12245"/>
                </a:lnTo>
                <a:lnTo>
                  <a:pt x="1800034" y="3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person standing in a room&#10;&#10;Description generated with high confidence">
            <a:extLst>
              <a:ext uri="{FF2B5EF4-FFF2-40B4-BE49-F238E27FC236}">
                <a16:creationId xmlns:a16="http://schemas.microsoft.com/office/drawing/2014/main" id="{7202815C-378A-495F-96FF-50299AA412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9930">
            <a:off x="9638764" y="243923"/>
            <a:ext cx="1711512" cy="3042689"/>
          </a:xfrm>
          <a:prstGeom prst="rect">
            <a:avLst/>
          </a:prstGeom>
        </p:spPr>
      </p:pic>
      <p:pic>
        <p:nvPicPr>
          <p:cNvPr id="17" name="Picture 1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BF97072-8119-499C-A49C-AFF8BC6C6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6995" y="4478666"/>
            <a:ext cx="2263482" cy="2263482"/>
          </a:xfrm>
          <a:prstGeom prst="rect">
            <a:avLst/>
          </a:prstGeom>
        </p:spPr>
      </p:pic>
      <p:pic>
        <p:nvPicPr>
          <p:cNvPr id="7" name="Content Placeholder 6" descr="A person in a dress&#10;&#10;Description generated with very high confidence">
            <a:extLst>
              <a:ext uri="{FF2B5EF4-FFF2-40B4-BE49-F238E27FC236}">
                <a16:creationId xmlns:a16="http://schemas.microsoft.com/office/drawing/2014/main" id="{12FEF714-6D14-41B4-AD7F-7525C8300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78631" y="3103742"/>
            <a:ext cx="2164354" cy="2164354"/>
          </a:xfrm>
          <a:prstGeom prst="rect">
            <a:avLst/>
          </a:prstGeom>
        </p:spPr>
      </p:pic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1FDC264-1201-436C-919B-101837D60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65A58F-4E29-4034-89A2-B30C36A2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102" y="425767"/>
            <a:ext cx="5959795" cy="1232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 dirty="0">
                <a:solidFill>
                  <a:schemeClr val="tx1"/>
                </a:solidFill>
                <a:latin typeface="+mj-lt"/>
              </a:rPr>
              <a:t>War on Men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33739-40CF-40F8-AD77-419DDF541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5626" y="1851948"/>
            <a:ext cx="4655553" cy="45802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00000"/>
              </a:lnSpc>
              <a:spcBef>
                <a:spcPts val="0"/>
              </a:spcBef>
              <a:tabLst>
                <a:tab pos="115888" algn="l"/>
              </a:tabLst>
            </a:pPr>
            <a:r>
              <a:rPr lang="en-US" sz="4000" dirty="0">
                <a:solidFill>
                  <a:schemeClr val="tx1"/>
                </a:solidFill>
              </a:rPr>
              <a:t>-Male-bashing 	reconditions boys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	and men</a:t>
            </a:r>
          </a:p>
          <a:p>
            <a:pPr indent="-228600">
              <a:lnSpc>
                <a:spcPct val="100000"/>
              </a:lnSpc>
              <a:spcBef>
                <a:spcPts val="0"/>
              </a:spcBef>
              <a:tabLst>
                <a:tab pos="115888" algn="l"/>
              </a:tabLst>
            </a:pPr>
            <a:r>
              <a:rPr lang="en-US" sz="4000" dirty="0">
                <a:solidFill>
                  <a:schemeClr val="tx1"/>
                </a:solidFill>
              </a:rPr>
              <a:t>-Devalues God-given  	roles of men and  	women, </a:t>
            </a:r>
            <a:r>
              <a:rPr lang="en-US" sz="4000" i="1" dirty="0">
                <a:solidFill>
                  <a:schemeClr val="tx1"/>
                </a:solidFill>
              </a:rPr>
              <a:t>1 Cor. 11:3 (15:33-34)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5715A-1898-4F31-8353-372647E6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2435" y="6512204"/>
            <a:ext cx="616960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4" name="Picture 33" descr="A close up of a logo&#10;&#10;Description generated with high confidence">
            <a:extLst>
              <a:ext uri="{FF2B5EF4-FFF2-40B4-BE49-F238E27FC236}">
                <a16:creationId xmlns:a16="http://schemas.microsoft.com/office/drawing/2014/main" id="{61680AF2-53F4-4F1F-8048-EBCC2B1EC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35267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19245"/>
            <a:ext cx="10178322" cy="1186405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41316"/>
            <a:ext cx="10178322" cy="409743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Effectively weakens the family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and damages marriages</a:t>
            </a:r>
          </a:p>
          <a:p>
            <a:pPr lvl="1"/>
            <a:r>
              <a:rPr lang="en-US" sz="4400" dirty="0">
                <a:solidFill>
                  <a:schemeClr val="tx1"/>
                </a:solidFill>
              </a:rPr>
              <a:t>Divide the sexes…divide marriages </a:t>
            </a:r>
            <a:r>
              <a:rPr lang="en-US" sz="4400" i="1" dirty="0">
                <a:solidFill>
                  <a:schemeClr val="tx1"/>
                </a:solidFill>
              </a:rPr>
              <a:t>Matthew 19:5-6; Ephesians 5:28-29; </a:t>
            </a:r>
            <a:br>
              <a:rPr lang="en-US" sz="4400" i="1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1 Corinthians 7:3-4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4" y="6519780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9137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020" y="405115"/>
            <a:ext cx="10341980" cy="1400536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Why Does This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678329"/>
            <a:ext cx="10770244" cy="49886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chemeClr val="tx1"/>
                </a:solidFill>
              </a:rPr>
              <a:t>Warps the minds of children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</a:rPr>
              <a:t>Learn to disrespect men (fathers)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</a:rPr>
              <a:t>By watching strong, faithful, loving dads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tx1"/>
                </a:solidFill>
              </a:rPr>
              <a:t>Boys learn to become men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tx1"/>
                </a:solidFill>
              </a:rPr>
              <a:t>Girls learn how men treat women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600" dirty="0">
                <a:solidFill>
                  <a:schemeClr val="tx1"/>
                </a:solidFill>
              </a:rPr>
              <a:t>2014: 23.6% kids in fatherless homes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solidFill>
                  <a:schemeClr val="tx1"/>
                </a:solidFill>
              </a:rPr>
              <a:t>Instability, insecurity, </a:t>
            </a:r>
            <a:r>
              <a:rPr lang="en-US" sz="4200" i="1" dirty="0">
                <a:solidFill>
                  <a:schemeClr val="tx1"/>
                </a:solidFill>
              </a:rPr>
              <a:t>Prov. 23:22; Eph. 6:2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5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40638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020" y="405115"/>
            <a:ext cx="10341980" cy="1307938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A Father Must…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713053"/>
            <a:ext cx="10770244" cy="47991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Be compassionate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Psalm 103:13 </a:t>
            </a:r>
            <a:br>
              <a:rPr lang="en-US" sz="4800" i="1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(Proverbs 19:22)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Mercy, tenderness, concern and protection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Be a father who encourages, not stifles, </a:t>
            </a:r>
            <a:r>
              <a:rPr lang="en-US" sz="4600" i="1" dirty="0">
                <a:solidFill>
                  <a:schemeClr val="tx1"/>
                </a:solidFill>
              </a:rPr>
              <a:t>Colossians 3:21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5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32422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F38C-4565-47A8-ADB1-1C7FA15F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020" y="405115"/>
            <a:ext cx="10341980" cy="1307938"/>
          </a:xfrm>
        </p:spPr>
        <p:txBody>
          <a:bodyPr>
            <a:normAutofit/>
          </a:bodyPr>
          <a:lstStyle/>
          <a:p>
            <a:r>
              <a:rPr lang="en-US" sz="7200" spc="300" dirty="0">
                <a:solidFill>
                  <a:schemeClr val="tx1"/>
                </a:solidFill>
              </a:rPr>
              <a:t>A Father Must…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E00D-8FAB-4465-BBC7-EAE10CC4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020" y="1713053"/>
            <a:ext cx="10770244" cy="47991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Be a consistent teacher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Proverb 1:8</a:t>
            </a:r>
            <a:br>
              <a:rPr lang="en-US" sz="4800" i="1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(Ephesians 6:4)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Instruction and commands, </a:t>
            </a:r>
            <a:r>
              <a:rPr lang="en-US" sz="4600" i="1" dirty="0">
                <a:solidFill>
                  <a:schemeClr val="tx1"/>
                </a:solidFill>
              </a:rPr>
              <a:t>Proverbs 6:20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Correction, </a:t>
            </a:r>
            <a:r>
              <a:rPr lang="en-US" sz="4600" i="1" dirty="0">
                <a:solidFill>
                  <a:schemeClr val="tx1"/>
                </a:solidFill>
              </a:rPr>
              <a:t>Proverbs 3:12; Heb. 12:9-11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</a:rPr>
              <a:t>Teaching child to respond wisely, </a:t>
            </a:r>
            <a:r>
              <a:rPr lang="en-US" sz="4400" i="1" dirty="0">
                <a:solidFill>
                  <a:schemeClr val="tx1"/>
                </a:solidFill>
              </a:rPr>
              <a:t>Ephesians 6:1; Proverbs 13:1; 15:5, 20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46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899C3-DB20-4AF8-94DA-A2CBBF1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8865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5191C01-16A7-484D-84B4-DBB53143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09" y="633458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36538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134</TotalTime>
  <Words>176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Defending Dads</vt:lpstr>
      <vt:lpstr>The War on Men</vt:lpstr>
      <vt:lpstr>War on Men</vt:lpstr>
      <vt:lpstr>“As I write, there is not a single example of a healthy family depicted in a sitcom that focuses on a masculine, heterosexual guy who loves his kids and is respected by his wife. Not one!”                          (James Dobson, Dr. Dobson’s June Newsletter)</vt:lpstr>
      <vt:lpstr>War on Men</vt:lpstr>
      <vt:lpstr>Why Does This Matter?</vt:lpstr>
      <vt:lpstr>Why Does This Matter?</vt:lpstr>
      <vt:lpstr>A Father Must…</vt:lpstr>
      <vt:lpstr>A Father Must…</vt:lpstr>
      <vt:lpstr>A Father Must…</vt:lpstr>
      <vt:lpstr>A Father Must…</vt:lpstr>
      <vt:lpstr>Defending 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Defending Dads</dc:title>
  <dc:creator>Joe R Price</dc:creator>
  <cp:lastModifiedBy>Joe R Price</cp:lastModifiedBy>
  <cp:revision>61</cp:revision>
  <dcterms:created xsi:type="dcterms:W3CDTF">2018-06-15T16:45:33Z</dcterms:created>
  <dcterms:modified xsi:type="dcterms:W3CDTF">2018-06-17T13:53:36Z</dcterms:modified>
</cp:coreProperties>
</file>