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9" r:id="rId11"/>
    <p:sldId id="268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647E-8E4F-405B-B69F-1C69091671BA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816C-005B-42D1-B64C-19F6E6920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5C06-CB1A-40BD-99BA-9DED9360D270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BA4C-C04B-4B06-9442-C0AB5B353410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1046-351D-4D02-96B7-121D0039A2CF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6FE9-033D-46D7-9B34-D27B1EEA1932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22B-4CAF-45E8-A22E-9BFE172722F6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859C-D0F1-4BBF-B287-DC70BAA8C82F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A732-6871-424F-9590-A91E3383F1CD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A79-5312-42F7-AB2A-F5510F9DD0EC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350F48F-E9EF-41BD-BA00-82D0B41C3702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98AB-A805-4876-9196-B7DEE57E27A6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1395-819D-4FF9-A25E-C2E09B9F85E1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5B2F-C36B-403E-9873-2006CC86A1FE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A946-2649-450C-88B2-DF8969C6E585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94D0-5703-429C-B4CB-91B387EE21F4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A305-1833-4666-9448-E84163EA8055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0FF-AF5C-4C84-84A4-C66229287D66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A8EA-2163-4351-B09D-5F8225014F13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4A166-7C76-4253-89B4-85021121D967}" type="datetime1">
              <a:rPr lang="en-US" smtClean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6FDC0-1EAE-4B1B-9929-6E4999077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588964"/>
            <a:ext cx="8144134" cy="1652529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Forgive as God in Christ Forgave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200C3-7558-41A9-A9DA-FA30D12CA4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Ephesians 4:29-32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B9D45652-A277-4C3A-AF4E-85FAEEB47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8614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CCDC1-A85D-402F-86F1-2DADBA6B2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195" y="2869895"/>
            <a:ext cx="10220446" cy="1090788"/>
          </a:xfrm>
        </p:spPr>
        <p:txBody>
          <a:bodyPr>
            <a:noAutofit/>
          </a:bodyPr>
          <a:lstStyle/>
          <a:p>
            <a:r>
              <a:rPr lang="en-US" sz="52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What Forgiving Does Not Looks Like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3ACB9-D578-429C-85B4-6C08A8BEB0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15:25-30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D111B-DB26-463E-AEED-0CAB8849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latin typeface="Candara" panose="020E0502030303020204" pitchFamily="34" charset="0"/>
              </a:rPr>
              <a:t>10</a:t>
            </a:fld>
            <a:endParaRPr lang="en-US" sz="2400" dirty="0">
              <a:latin typeface="Candara" panose="020E0502030303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6894B1BF-16CC-47E9-AFE8-E449BFDE3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7516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7C88-8CBB-4BFA-887E-CB18BC0C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640" y="578735"/>
            <a:ext cx="9877543" cy="1377387"/>
          </a:xfrm>
        </p:spPr>
        <p:txBody>
          <a:bodyPr>
            <a:noAutofit/>
          </a:bodyPr>
          <a:lstStyle/>
          <a:p>
            <a:r>
              <a:rPr lang="en-US" sz="8000" b="1" cap="small" dirty="0">
                <a:latin typeface="Candara" panose="020E0502030303020204" pitchFamily="34" charset="0"/>
              </a:rPr>
              <a:t>Forgiving is Not…</a:t>
            </a:r>
            <a:endParaRPr lang="en-US" sz="8000" b="1" i="1" cap="small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6C45-EED8-4A5E-8900-02B702DDF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45489"/>
            <a:ext cx="10732317" cy="40791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An angry concession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Free of self-defense and expressions of what the sin caused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, Luke 15:30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It sees the fresh start, the clean slate of the forgiven sinner</a:t>
            </a:r>
            <a:endParaRPr lang="en-US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90B84-8825-4468-8F33-03CA95C7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B220CA8-DEEB-4D43-89CA-4CBAEE90D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560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7C88-8CBB-4BFA-887E-CB18BC0C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640" y="578735"/>
            <a:ext cx="9877543" cy="1377387"/>
          </a:xfrm>
        </p:spPr>
        <p:txBody>
          <a:bodyPr>
            <a:noAutofit/>
          </a:bodyPr>
          <a:lstStyle/>
          <a:p>
            <a:r>
              <a:rPr lang="en-US" sz="8000" b="1" cap="small" dirty="0">
                <a:latin typeface="Candara" panose="020E0502030303020204" pitchFamily="34" charset="0"/>
              </a:rPr>
              <a:t>Forgiving is Not…</a:t>
            </a:r>
            <a:endParaRPr lang="en-US" sz="8000" b="1" i="1" cap="small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6C45-EED8-4A5E-8900-02B702DDF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17" y="2314938"/>
            <a:ext cx="11285365" cy="39643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Suspicious, dismissive and condescending,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15:30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It does act superior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It is humble and joyful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90B84-8825-4468-8F33-03CA95C7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12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B220CA8-DEEB-4D43-89CA-4CBAEE90D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892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CCDC1-A85D-402F-86F1-2DADBA6B2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13" y="2869895"/>
            <a:ext cx="10219570" cy="1090788"/>
          </a:xfrm>
        </p:spPr>
        <p:txBody>
          <a:bodyPr>
            <a:noAutofit/>
          </a:bodyPr>
          <a:lstStyle/>
          <a:p>
            <a:r>
              <a:rPr lang="en-US" sz="58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Forgiveness is an Action of Faith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3ACB9-D578-429C-85B4-6C08A8BEB0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17:3-5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D111B-DB26-463E-AEED-0CAB8849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13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6894B1BF-16CC-47E9-AFE8-E449BFDE3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013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7C88-8CBB-4BFA-887E-CB18BC0C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640" y="578735"/>
            <a:ext cx="9877543" cy="1377387"/>
          </a:xfrm>
        </p:spPr>
        <p:txBody>
          <a:bodyPr>
            <a:noAutofit/>
          </a:bodyPr>
          <a:lstStyle/>
          <a:p>
            <a:r>
              <a:rPr lang="en-US" sz="8000" b="1" cap="small" dirty="0">
                <a:latin typeface="Candara" panose="020E0502030303020204" pitchFamily="34" charset="0"/>
              </a:rPr>
              <a:t>Take Heed</a:t>
            </a:r>
            <a:r>
              <a:rPr lang="en-US" sz="6000" cap="small" dirty="0">
                <a:latin typeface="Candara" panose="020E0502030303020204" pitchFamily="34" charset="0"/>
              </a:rPr>
              <a:t>,</a:t>
            </a:r>
            <a:r>
              <a:rPr lang="en-US" sz="8000" cap="small" dirty="0">
                <a:latin typeface="Candara" panose="020E0502030303020204" pitchFamily="34" charset="0"/>
              </a:rPr>
              <a:t> </a:t>
            </a:r>
            <a:r>
              <a:rPr lang="en-US" sz="6000" i="1" cap="small" dirty="0">
                <a:latin typeface="Candara" panose="020E0502030303020204" pitchFamily="34" charset="0"/>
              </a:rPr>
              <a:t>Luke 17:4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6C45-EED8-4A5E-8900-02B702DDF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40" y="2314938"/>
            <a:ext cx="11337583" cy="39643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Jesus warns of difficulty of forgiveness</a:t>
            </a:r>
            <a:endParaRPr lang="en-US" sz="4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Rebuke sinning brother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(Matthew 18:15)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If he repents, forgive him (test of faith)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Follow example of Jesus,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Ephesians 4:31-32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If I do not – I become the problem!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17:1-2</a:t>
            </a: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90B84-8825-4468-8F33-03CA95C7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14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B220CA8-DEEB-4D43-89CA-4CBAEE90D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4172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7C88-8CBB-4BFA-887E-CB18BC0C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640" y="578735"/>
            <a:ext cx="9877543" cy="1377387"/>
          </a:xfrm>
        </p:spPr>
        <p:txBody>
          <a:bodyPr>
            <a:noAutofit/>
          </a:bodyPr>
          <a:lstStyle/>
          <a:p>
            <a:r>
              <a:rPr lang="en-US" sz="8000" b="1" cap="small" dirty="0">
                <a:latin typeface="Candara" panose="020E0502030303020204" pitchFamily="34" charset="0"/>
              </a:rPr>
              <a:t>Repetitive</a:t>
            </a:r>
            <a:r>
              <a:rPr lang="en-US" sz="6000" cap="small" dirty="0">
                <a:latin typeface="Candara" panose="020E0502030303020204" pitchFamily="34" charset="0"/>
              </a:rPr>
              <a:t>, </a:t>
            </a:r>
            <a:r>
              <a:rPr lang="en-US" sz="6000" i="1" cap="small" dirty="0">
                <a:latin typeface="Candara" panose="020E0502030303020204" pitchFamily="34" charset="0"/>
              </a:rPr>
              <a:t>Luke 17:4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6C45-EED8-4A5E-8900-02B702DDF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40" y="2314938"/>
            <a:ext cx="11337583" cy="39643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Tempted to judge motives of repentance and to withhold forgiveness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God and Israel,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Matthew 23:37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We are forgiven as we forgive,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11:4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Walk by faith,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Colossians 3:13; Eph. 4:31-32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90B84-8825-4468-8F33-03CA95C7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15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B220CA8-DEEB-4D43-89CA-4CBAEE90D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748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0E01A-3422-4166-A566-16077577F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856" y="609599"/>
            <a:ext cx="8718877" cy="29206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And forgive us our sins, for we also forgive everyone who is indebted to us. And do not lead us into temptation, but deliver us from the evil one.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7D5B1-36E6-446F-BBD6-AF7C8283AD4C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62988" y="3530279"/>
            <a:ext cx="9383746" cy="902825"/>
          </a:xfrm>
        </p:spPr>
        <p:txBody>
          <a:bodyPr>
            <a:noAutofit/>
          </a:bodyPr>
          <a:lstStyle/>
          <a:p>
            <a:pPr algn="r"/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11:4</a:t>
            </a:r>
            <a:endParaRPr lang="en-US" sz="4400" i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778B9A-EBBA-43B5-A350-7939AB991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Forgiveness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5271E-6121-4A3A-B168-8ABD2B5EC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16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5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7C88-8CBB-4BFA-887E-CB18BC0C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578735"/>
            <a:ext cx="9613861" cy="1377387"/>
          </a:xfrm>
        </p:spPr>
        <p:txBody>
          <a:bodyPr>
            <a:noAutofit/>
          </a:bodyPr>
          <a:lstStyle/>
          <a:p>
            <a:r>
              <a:rPr lang="en-US" sz="8000" cap="small" dirty="0">
                <a:latin typeface="Candara" panose="020E0502030303020204" pitchFamily="34" charset="0"/>
              </a:rPr>
              <a:t>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6C45-EED8-4A5E-8900-02B702DDF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711" y="2465408"/>
            <a:ext cx="11019099" cy="34939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God’s forgiveness,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Psalm 32:1; Romans 5:8-9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“To send forth…lay aside, leave…remit”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“To let go”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To bid to go away or depart,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Matthew 13:36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90B84-8825-4468-8F33-03CA95C7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2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B220CA8-DEEB-4D43-89CA-4CBAEE90D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089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7C88-8CBB-4BFA-887E-CB18BC0C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578735"/>
            <a:ext cx="9613861" cy="1377387"/>
          </a:xfrm>
        </p:spPr>
        <p:txBody>
          <a:bodyPr>
            <a:noAutofit/>
          </a:bodyPr>
          <a:lstStyle/>
          <a:p>
            <a:r>
              <a:rPr lang="en-US" sz="8000" cap="small" dirty="0">
                <a:latin typeface="Candara" panose="020E0502030303020204" pitchFamily="34" charset="0"/>
              </a:rPr>
              <a:t>Jesus and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6C45-EED8-4A5E-8900-02B702DDF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465407"/>
            <a:ext cx="10836489" cy="363936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Commands,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Mark 11:25-26; Ephesians 4:32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He practiced it,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23:34, 43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His gospel proclaims it,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Acts 13:38</a:t>
            </a:r>
            <a:endPara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Our example of it,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Colossians 3:13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90B84-8825-4468-8F33-03CA95C7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3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B220CA8-DEEB-4D43-89CA-4CBAEE90D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65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7C88-8CBB-4BFA-887E-CB18BC0C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578735"/>
            <a:ext cx="9613861" cy="1377387"/>
          </a:xfrm>
        </p:spPr>
        <p:txBody>
          <a:bodyPr>
            <a:noAutofit/>
          </a:bodyPr>
          <a:lstStyle/>
          <a:p>
            <a:r>
              <a:rPr lang="en-US" sz="8000" cap="small" dirty="0">
                <a:latin typeface="Candara" panose="020E0502030303020204" pitchFamily="34" charset="0"/>
              </a:rPr>
              <a:t>Jesus and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6C45-EED8-4A5E-8900-02B702DDF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91787"/>
            <a:ext cx="11114282" cy="41900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No request…no forgiveness?</a:t>
            </a:r>
            <a:endParaRPr lang="en-US" sz="4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Christ’s spirit of forgiveness,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23:34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Actual forgiveness was immediate when sinner repented,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23:43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Great love,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Matthew 6:12, 14-15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90B84-8825-4468-8F33-03CA95C7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4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B220CA8-DEEB-4D43-89CA-4CBAEE90D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119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340C3-D338-4F99-8F44-832E9C94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3" y="2869895"/>
            <a:ext cx="10336192" cy="1090788"/>
          </a:xfrm>
        </p:spPr>
        <p:txBody>
          <a:bodyPr>
            <a:noAutofit/>
          </a:bodyPr>
          <a:lstStyle/>
          <a:p>
            <a:r>
              <a:rPr lang="en-US" sz="72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What to Do to be Forgiven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8A71D-5F92-4CCF-8C3D-452D5AC35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5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635DA105-C72D-45B4-A02A-81F68E8A2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559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7C88-8CBB-4BFA-887E-CB18BC0C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641" y="578735"/>
            <a:ext cx="9877542" cy="1377387"/>
          </a:xfrm>
        </p:spPr>
        <p:txBody>
          <a:bodyPr>
            <a:noAutofit/>
          </a:bodyPr>
          <a:lstStyle/>
          <a:p>
            <a:r>
              <a:rPr lang="en-US" sz="6600" b="1" cap="small" dirty="0">
                <a:latin typeface="Candara" panose="020E0502030303020204" pitchFamily="34" charset="0"/>
              </a:rPr>
              <a:t>Acknowledge and Repent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6C45-EED8-4A5E-8900-02B702DDF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453833"/>
            <a:ext cx="11114282" cy="35187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Admit and repent,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15:7, 10, 17-21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See ourselves as God sees our sin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To be saved,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Acts 2:37-38, 41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As a sinning Christian,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Acts 8:22; 1 John 1:9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90B84-8825-4468-8F33-03CA95C7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6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B220CA8-DEEB-4D43-89CA-4CBAEE90D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5695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2FDBB-2775-4998-9552-1EB4A92F1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023" y="4232171"/>
            <a:ext cx="10486663" cy="2203353"/>
          </a:xfrm>
        </p:spPr>
        <p:txBody>
          <a:bodyPr>
            <a:normAutofit/>
          </a:bodyPr>
          <a:lstStyle/>
          <a:p>
            <a:r>
              <a:rPr lang="en-US" sz="4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Not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: Pretense, partial, temporary, probationary</a:t>
            </a:r>
          </a:p>
          <a:p>
            <a:r>
              <a:rPr lang="en-US" sz="4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: Unlimited, immediate, restorative</a:t>
            </a:r>
          </a:p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17:3-4; Hebrews 10:17-18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F08C58-FC90-49FB-B274-3CD400C37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7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752D929-39BD-407A-85EC-0A6C4CA5C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3" y="2869895"/>
            <a:ext cx="10336192" cy="1090788"/>
          </a:xfrm>
        </p:spPr>
        <p:txBody>
          <a:bodyPr>
            <a:noAutofit/>
          </a:bodyPr>
          <a:lstStyle/>
          <a:p>
            <a:r>
              <a:rPr lang="en-US" sz="72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What Forgiving Looks Like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45674F3-F7F7-4110-BF30-497B269B1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826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7C88-8CBB-4BFA-887E-CB18BC0C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641" y="578735"/>
            <a:ext cx="9877542" cy="1377387"/>
          </a:xfrm>
        </p:spPr>
        <p:txBody>
          <a:bodyPr>
            <a:noAutofit/>
          </a:bodyPr>
          <a:lstStyle/>
          <a:p>
            <a:r>
              <a:rPr lang="en-US" sz="6600" b="1" cap="small" dirty="0">
                <a:latin typeface="Candara" panose="020E0502030303020204" pitchFamily="34" charset="0"/>
              </a:rPr>
              <a:t>Compassion</a:t>
            </a:r>
            <a:r>
              <a:rPr lang="en-US" sz="6600" cap="small" dirty="0">
                <a:latin typeface="Candara" panose="020E0502030303020204" pitchFamily="34" charset="0"/>
              </a:rPr>
              <a:t>, </a:t>
            </a:r>
            <a:r>
              <a:rPr lang="en-US" sz="5400" i="1" cap="small" dirty="0">
                <a:latin typeface="Candara" panose="020E0502030303020204" pitchFamily="34" charset="0"/>
              </a:rPr>
              <a:t>Luke 15:20 (4-5)</a:t>
            </a:r>
            <a:endParaRPr lang="en-US" sz="5400" b="1" i="1" cap="small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6C45-EED8-4A5E-8900-02B702DDF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673751"/>
            <a:ext cx="10732317" cy="29399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 Father’s compassion</a:t>
            </a:r>
            <a:endParaRPr lang="en-US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Contrast the lack of compassion of </a:t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 Pharisees and scribes,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15:1-2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90B84-8825-4468-8F33-03CA95C7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8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B220CA8-DEEB-4D43-89CA-4CBAEE90D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59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7C88-8CBB-4BFA-887E-CB18BC0C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641" y="578735"/>
            <a:ext cx="9877542" cy="1377387"/>
          </a:xfrm>
        </p:spPr>
        <p:txBody>
          <a:bodyPr>
            <a:noAutofit/>
          </a:bodyPr>
          <a:lstStyle/>
          <a:p>
            <a:r>
              <a:rPr lang="en-US" sz="6600" b="1" cap="small" dirty="0">
                <a:latin typeface="Candara" panose="020E0502030303020204" pitchFamily="34" charset="0"/>
              </a:rPr>
              <a:t>Fully Receive</a:t>
            </a:r>
            <a:r>
              <a:rPr lang="en-US" sz="6600" cap="small" dirty="0">
                <a:latin typeface="Candara" panose="020E0502030303020204" pitchFamily="34" charset="0"/>
              </a:rPr>
              <a:t>, </a:t>
            </a:r>
            <a:r>
              <a:rPr lang="en-US" sz="5400" i="1" cap="small" dirty="0">
                <a:latin typeface="Candara" panose="020E0502030303020204" pitchFamily="34" charset="0"/>
              </a:rPr>
              <a:t>Luke 15:20, 22-24</a:t>
            </a:r>
            <a:endParaRPr lang="en-US" sz="5400" b="1" i="1" cap="small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6C45-EED8-4A5E-8900-02B702DDF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14938"/>
            <a:ext cx="10732317" cy="4009662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Compassion frees us from the barriers </a:t>
            </a:r>
            <a:b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of forgiveness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Hurt, pain, confusion, distress, bitterness…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Forgiveness rejoices in salvation of a soul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It is completely unselfish,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15:24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90B84-8825-4468-8F33-03CA95C7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9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B220CA8-DEEB-4D43-89CA-4CBAEE90D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682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150</TotalTime>
  <Words>417</Words>
  <Application>Microsoft Office PowerPoint</Application>
  <PresentationFormat>Widescreen</PresentationFormat>
  <Paragraphs>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Candara</vt:lpstr>
      <vt:lpstr>Trebuchet MS</vt:lpstr>
      <vt:lpstr>Berlin</vt:lpstr>
      <vt:lpstr>Forgive as God in Christ Forgave You</vt:lpstr>
      <vt:lpstr>Forgiveness</vt:lpstr>
      <vt:lpstr>Jesus and Forgiveness</vt:lpstr>
      <vt:lpstr>Jesus and Forgiveness</vt:lpstr>
      <vt:lpstr>What to Do to be Forgiven</vt:lpstr>
      <vt:lpstr>Acknowledge and Repent</vt:lpstr>
      <vt:lpstr>What Forgiving Looks Like</vt:lpstr>
      <vt:lpstr>Compassion, Luke 15:20 (4-5)</vt:lpstr>
      <vt:lpstr>Fully Receive, Luke 15:20, 22-24</vt:lpstr>
      <vt:lpstr>What Forgiving Does Not Looks Like</vt:lpstr>
      <vt:lpstr>Forgiving is Not…</vt:lpstr>
      <vt:lpstr>Forgiving is Not…</vt:lpstr>
      <vt:lpstr>Forgiveness is an Action of Faith</vt:lpstr>
      <vt:lpstr>Take Heed, Luke 17:4</vt:lpstr>
      <vt:lpstr>Repetitive, Luke 17:4</vt:lpstr>
      <vt:lpstr>And forgive us our sins, for we also forgive everyone who is indebted to us. And do not lead us into temptation, but deliver us from the evil one.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69</cp:revision>
  <dcterms:created xsi:type="dcterms:W3CDTF">2018-06-08T06:04:20Z</dcterms:created>
  <dcterms:modified xsi:type="dcterms:W3CDTF">2018-06-10T13:46:13Z</dcterms:modified>
</cp:coreProperties>
</file>