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F75FA1-B0CB-47D0-9C4D-009D62E292DD}" type="doc">
      <dgm:prSet loTypeId="urn:microsoft.com/office/officeart/2005/8/layout/hierarchy1" loCatId="hierarchy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C5C3CEC-8FF1-4453-B87D-B868578601A4}">
      <dgm:prSet custT="1"/>
      <dgm:spPr/>
      <dgm:t>
        <a:bodyPr/>
        <a:lstStyle/>
        <a:p>
          <a:r>
            <a:rPr lang="en-US" sz="3200" i="1" dirty="0"/>
            <a:t>Praise</a:t>
          </a:r>
          <a:r>
            <a:rPr lang="en-US" sz="3200" dirty="0"/>
            <a:t>, </a:t>
          </a:r>
          <a:r>
            <a:rPr lang="en-US" sz="3200" i="1" dirty="0"/>
            <a:t>patience</a:t>
          </a:r>
          <a:r>
            <a:rPr lang="en-US" sz="3200" dirty="0"/>
            <a:t>, </a:t>
          </a:r>
          <a:r>
            <a:rPr lang="en-US" sz="3200" i="1" dirty="0"/>
            <a:t>prayer</a:t>
          </a:r>
          <a:r>
            <a:rPr lang="en-US" sz="3200" dirty="0"/>
            <a:t> -- </a:t>
          </a:r>
          <a:r>
            <a:rPr lang="en-US" sz="3200" i="0" u="sng" dirty="0"/>
            <a:t>peace</a:t>
          </a:r>
        </a:p>
        <a:p>
          <a:r>
            <a:rPr lang="en-US" sz="3200" i="1" dirty="0"/>
            <a:t>4:4-7</a:t>
          </a:r>
          <a:endParaRPr lang="en-US" sz="3200" dirty="0"/>
        </a:p>
      </dgm:t>
    </dgm:pt>
    <dgm:pt modelId="{F1A9DC28-5BD7-43F3-81CA-24A4E06CBEB8}" type="parTrans" cxnId="{4A225950-8B88-4C69-9B9A-A9A13783A5DD}">
      <dgm:prSet/>
      <dgm:spPr/>
      <dgm:t>
        <a:bodyPr/>
        <a:lstStyle/>
        <a:p>
          <a:endParaRPr lang="en-US"/>
        </a:p>
      </dgm:t>
    </dgm:pt>
    <dgm:pt modelId="{160579A8-F3F0-4784-94E5-758EF841B0CE}" type="sibTrans" cxnId="{4A225950-8B88-4C69-9B9A-A9A13783A5DD}">
      <dgm:prSet/>
      <dgm:spPr/>
      <dgm:t>
        <a:bodyPr/>
        <a:lstStyle/>
        <a:p>
          <a:endParaRPr lang="en-US"/>
        </a:p>
      </dgm:t>
    </dgm:pt>
    <dgm:pt modelId="{0F2DA08E-703D-4FB7-89DD-199F5FEB075E}">
      <dgm:prSet/>
      <dgm:spPr/>
      <dgm:t>
        <a:bodyPr/>
        <a:lstStyle/>
        <a:p>
          <a:r>
            <a:rPr lang="en-US" i="1" dirty="0"/>
            <a:t>Ponder</a:t>
          </a:r>
        </a:p>
        <a:p>
          <a:r>
            <a:rPr lang="en-US" dirty="0"/>
            <a:t>and</a:t>
          </a:r>
        </a:p>
        <a:p>
          <a:r>
            <a:rPr lang="en-US" i="1" dirty="0"/>
            <a:t>Practice</a:t>
          </a:r>
        </a:p>
        <a:p>
          <a:r>
            <a:rPr lang="en-US" i="1" dirty="0"/>
            <a:t>4:8-9</a:t>
          </a:r>
          <a:endParaRPr lang="en-US" dirty="0"/>
        </a:p>
      </dgm:t>
    </dgm:pt>
    <dgm:pt modelId="{4FE5E85A-57EE-4396-BD52-4248E8A556CB}" type="parTrans" cxnId="{BC9E1579-2339-4DCE-A784-6256F4CBC395}">
      <dgm:prSet/>
      <dgm:spPr/>
      <dgm:t>
        <a:bodyPr/>
        <a:lstStyle/>
        <a:p>
          <a:endParaRPr lang="en-US"/>
        </a:p>
      </dgm:t>
    </dgm:pt>
    <dgm:pt modelId="{C895DAC5-3735-4942-9609-5B244B908763}" type="sibTrans" cxnId="{BC9E1579-2339-4DCE-A784-6256F4CBC395}">
      <dgm:prSet/>
      <dgm:spPr/>
      <dgm:t>
        <a:bodyPr/>
        <a:lstStyle/>
        <a:p>
          <a:endParaRPr lang="en-US"/>
        </a:p>
      </dgm:t>
    </dgm:pt>
    <dgm:pt modelId="{93AD0229-5DDD-4C56-8A2D-F890AC299749}">
      <dgm:prSet/>
      <dgm:spPr/>
      <dgm:t>
        <a:bodyPr/>
        <a:lstStyle/>
        <a:p>
          <a:r>
            <a:rPr lang="en-US" i="1" dirty="0"/>
            <a:t>Philanthropy</a:t>
          </a:r>
          <a:r>
            <a:rPr lang="en-US" dirty="0"/>
            <a:t> turns us toward others</a:t>
          </a:r>
        </a:p>
        <a:p>
          <a:r>
            <a:rPr lang="en-US" i="1" dirty="0"/>
            <a:t>4:10-12</a:t>
          </a:r>
          <a:endParaRPr lang="en-US" dirty="0"/>
        </a:p>
      </dgm:t>
    </dgm:pt>
    <dgm:pt modelId="{F3E1C6FB-34A4-4BD0-8179-D8122D36A45A}" type="parTrans" cxnId="{827899C6-A781-427F-85CC-F700F6192E71}">
      <dgm:prSet/>
      <dgm:spPr/>
      <dgm:t>
        <a:bodyPr/>
        <a:lstStyle/>
        <a:p>
          <a:endParaRPr lang="en-US"/>
        </a:p>
      </dgm:t>
    </dgm:pt>
    <dgm:pt modelId="{765B1B93-F9D3-43A5-9A0C-0FAF41B01918}" type="sibTrans" cxnId="{827899C6-A781-427F-85CC-F700F6192E71}">
      <dgm:prSet/>
      <dgm:spPr/>
      <dgm:t>
        <a:bodyPr/>
        <a:lstStyle/>
        <a:p>
          <a:endParaRPr lang="en-US"/>
        </a:p>
      </dgm:t>
    </dgm:pt>
    <dgm:pt modelId="{C09A4E6C-59F1-4EF3-9E2B-2F8BD5E66928}">
      <dgm:prSet/>
      <dgm:spPr/>
      <dgm:t>
        <a:bodyPr/>
        <a:lstStyle/>
        <a:p>
          <a:r>
            <a:rPr lang="en-US" i="1" dirty="0"/>
            <a:t>Power</a:t>
          </a:r>
          <a:r>
            <a:rPr lang="en-US" dirty="0"/>
            <a:t> to cope through Christ</a:t>
          </a:r>
        </a:p>
        <a:p>
          <a:r>
            <a:rPr lang="en-US" i="1" dirty="0"/>
            <a:t>4:13</a:t>
          </a:r>
          <a:endParaRPr lang="en-US" dirty="0"/>
        </a:p>
      </dgm:t>
    </dgm:pt>
    <dgm:pt modelId="{5A19A28E-722B-4F98-B3FC-8C35640F154D}" type="parTrans" cxnId="{D00F12CD-789D-401E-B4CE-26FAAE763225}">
      <dgm:prSet/>
      <dgm:spPr/>
      <dgm:t>
        <a:bodyPr/>
        <a:lstStyle/>
        <a:p>
          <a:endParaRPr lang="en-US"/>
        </a:p>
      </dgm:t>
    </dgm:pt>
    <dgm:pt modelId="{AD6D9732-E2F4-4D62-B488-8FCA0DA04FE2}" type="sibTrans" cxnId="{D00F12CD-789D-401E-B4CE-26FAAE763225}">
      <dgm:prSet/>
      <dgm:spPr/>
      <dgm:t>
        <a:bodyPr/>
        <a:lstStyle/>
        <a:p>
          <a:endParaRPr lang="en-US"/>
        </a:p>
      </dgm:t>
    </dgm:pt>
    <dgm:pt modelId="{6191B7D8-7144-4361-80AC-1DE9A96ECBE8}" type="pres">
      <dgm:prSet presAssocID="{8EF75FA1-B0CB-47D0-9C4D-009D62E292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E06DCC3-3338-4EE7-B397-061FC616D504}" type="pres">
      <dgm:prSet presAssocID="{6C5C3CEC-8FF1-4453-B87D-B868578601A4}" presName="hierRoot1" presStyleCnt="0"/>
      <dgm:spPr/>
    </dgm:pt>
    <dgm:pt modelId="{A59D5A57-1B99-448B-BE2B-428405A3A6DD}" type="pres">
      <dgm:prSet presAssocID="{6C5C3CEC-8FF1-4453-B87D-B868578601A4}" presName="composite" presStyleCnt="0"/>
      <dgm:spPr/>
    </dgm:pt>
    <dgm:pt modelId="{14FE79AE-B1F8-4B83-AD9D-C44C635C8130}" type="pres">
      <dgm:prSet presAssocID="{6C5C3CEC-8FF1-4453-B87D-B868578601A4}" presName="background" presStyleLbl="node0" presStyleIdx="0" presStyleCnt="4"/>
      <dgm:spPr/>
    </dgm:pt>
    <dgm:pt modelId="{0D82F433-D961-4F94-B365-CAAB82BF475E}" type="pres">
      <dgm:prSet presAssocID="{6C5C3CEC-8FF1-4453-B87D-B868578601A4}" presName="text" presStyleLbl="fgAcc0" presStyleIdx="0" presStyleCnt="4" custScaleX="110223" custScaleY="208288">
        <dgm:presLayoutVars>
          <dgm:chPref val="3"/>
        </dgm:presLayoutVars>
      </dgm:prSet>
      <dgm:spPr/>
    </dgm:pt>
    <dgm:pt modelId="{3B1FD82D-C66C-4FDD-B822-1B1DFD0B5208}" type="pres">
      <dgm:prSet presAssocID="{6C5C3CEC-8FF1-4453-B87D-B868578601A4}" presName="hierChild2" presStyleCnt="0"/>
      <dgm:spPr/>
    </dgm:pt>
    <dgm:pt modelId="{C4F83827-2FBF-4051-A820-76D41E058B1B}" type="pres">
      <dgm:prSet presAssocID="{0F2DA08E-703D-4FB7-89DD-199F5FEB075E}" presName="hierRoot1" presStyleCnt="0"/>
      <dgm:spPr/>
    </dgm:pt>
    <dgm:pt modelId="{F78E6042-DF66-48C7-8769-0F80A6CD7239}" type="pres">
      <dgm:prSet presAssocID="{0F2DA08E-703D-4FB7-89DD-199F5FEB075E}" presName="composite" presStyleCnt="0"/>
      <dgm:spPr/>
    </dgm:pt>
    <dgm:pt modelId="{D3537D7D-C31D-451A-BA8B-251FE8BEA438}" type="pres">
      <dgm:prSet presAssocID="{0F2DA08E-703D-4FB7-89DD-199F5FEB075E}" presName="background" presStyleLbl="node0" presStyleIdx="1" presStyleCnt="4"/>
      <dgm:spPr/>
    </dgm:pt>
    <dgm:pt modelId="{9BD20404-1400-464A-B189-C12F692E2ADC}" type="pres">
      <dgm:prSet presAssocID="{0F2DA08E-703D-4FB7-89DD-199F5FEB075E}" presName="text" presStyleLbl="fgAcc0" presStyleIdx="1" presStyleCnt="4" custScaleX="110334" custScaleY="208333">
        <dgm:presLayoutVars>
          <dgm:chPref val="3"/>
        </dgm:presLayoutVars>
      </dgm:prSet>
      <dgm:spPr/>
    </dgm:pt>
    <dgm:pt modelId="{9AC6929B-E478-4A87-92E4-A32CE7A0070E}" type="pres">
      <dgm:prSet presAssocID="{0F2DA08E-703D-4FB7-89DD-199F5FEB075E}" presName="hierChild2" presStyleCnt="0"/>
      <dgm:spPr/>
    </dgm:pt>
    <dgm:pt modelId="{4E647783-90D3-4D6A-8BAB-988E7B72A146}" type="pres">
      <dgm:prSet presAssocID="{93AD0229-5DDD-4C56-8A2D-F890AC299749}" presName="hierRoot1" presStyleCnt="0"/>
      <dgm:spPr/>
    </dgm:pt>
    <dgm:pt modelId="{34963EC0-E10E-4D76-889C-5CFA328D351C}" type="pres">
      <dgm:prSet presAssocID="{93AD0229-5DDD-4C56-8A2D-F890AC299749}" presName="composite" presStyleCnt="0"/>
      <dgm:spPr/>
    </dgm:pt>
    <dgm:pt modelId="{8877901C-250D-497F-B946-DF5B90CB5A12}" type="pres">
      <dgm:prSet presAssocID="{93AD0229-5DDD-4C56-8A2D-F890AC299749}" presName="background" presStyleLbl="node0" presStyleIdx="2" presStyleCnt="4"/>
      <dgm:spPr/>
    </dgm:pt>
    <dgm:pt modelId="{8B5E8FCD-33BF-4FBA-AAD6-864AE5489457}" type="pres">
      <dgm:prSet presAssocID="{93AD0229-5DDD-4C56-8A2D-F890AC299749}" presName="text" presStyleLbl="fgAcc0" presStyleIdx="2" presStyleCnt="4" custScaleX="110697" custScaleY="206742">
        <dgm:presLayoutVars>
          <dgm:chPref val="3"/>
        </dgm:presLayoutVars>
      </dgm:prSet>
      <dgm:spPr/>
    </dgm:pt>
    <dgm:pt modelId="{DD630689-1676-4A33-A5CD-49C19AB030BA}" type="pres">
      <dgm:prSet presAssocID="{93AD0229-5DDD-4C56-8A2D-F890AC299749}" presName="hierChild2" presStyleCnt="0"/>
      <dgm:spPr/>
    </dgm:pt>
    <dgm:pt modelId="{891566A7-64EF-4124-84B1-3F1C8E05E6DD}" type="pres">
      <dgm:prSet presAssocID="{C09A4E6C-59F1-4EF3-9E2B-2F8BD5E66928}" presName="hierRoot1" presStyleCnt="0"/>
      <dgm:spPr/>
    </dgm:pt>
    <dgm:pt modelId="{C0CB04D7-C2B3-443D-89CE-DF164D02D35C}" type="pres">
      <dgm:prSet presAssocID="{C09A4E6C-59F1-4EF3-9E2B-2F8BD5E66928}" presName="composite" presStyleCnt="0"/>
      <dgm:spPr/>
    </dgm:pt>
    <dgm:pt modelId="{E113AB5A-2348-488C-9CC8-0D0A9CAED161}" type="pres">
      <dgm:prSet presAssocID="{C09A4E6C-59F1-4EF3-9E2B-2F8BD5E66928}" presName="background" presStyleLbl="node0" presStyleIdx="3" presStyleCnt="4"/>
      <dgm:spPr/>
    </dgm:pt>
    <dgm:pt modelId="{B6F4C7B1-0DA9-4BA5-AA3C-F02D4A3A8EA9}" type="pres">
      <dgm:prSet presAssocID="{C09A4E6C-59F1-4EF3-9E2B-2F8BD5E66928}" presName="text" presStyleLbl="fgAcc0" presStyleIdx="3" presStyleCnt="4" custScaleY="206741">
        <dgm:presLayoutVars>
          <dgm:chPref val="3"/>
        </dgm:presLayoutVars>
      </dgm:prSet>
      <dgm:spPr/>
    </dgm:pt>
    <dgm:pt modelId="{33DF7B89-C5BC-4CE0-80E4-49FCED85E5C0}" type="pres">
      <dgm:prSet presAssocID="{C09A4E6C-59F1-4EF3-9E2B-2F8BD5E66928}" presName="hierChild2" presStyleCnt="0"/>
      <dgm:spPr/>
    </dgm:pt>
  </dgm:ptLst>
  <dgm:cxnLst>
    <dgm:cxn modelId="{829DB43F-CC02-408F-93BB-9ABD967F7FA9}" type="presOf" srcId="{8EF75FA1-B0CB-47D0-9C4D-009D62E292DD}" destId="{6191B7D8-7144-4361-80AC-1DE9A96ECBE8}" srcOrd="0" destOrd="0" presId="urn:microsoft.com/office/officeart/2005/8/layout/hierarchy1"/>
    <dgm:cxn modelId="{ED34DD42-D111-4180-BB26-36286218DF0C}" type="presOf" srcId="{93AD0229-5DDD-4C56-8A2D-F890AC299749}" destId="{8B5E8FCD-33BF-4FBA-AAD6-864AE5489457}" srcOrd="0" destOrd="0" presId="urn:microsoft.com/office/officeart/2005/8/layout/hierarchy1"/>
    <dgm:cxn modelId="{9DCBF062-4276-43AE-847F-24C2A90CD1FA}" type="presOf" srcId="{0F2DA08E-703D-4FB7-89DD-199F5FEB075E}" destId="{9BD20404-1400-464A-B189-C12F692E2ADC}" srcOrd="0" destOrd="0" presId="urn:microsoft.com/office/officeart/2005/8/layout/hierarchy1"/>
    <dgm:cxn modelId="{4A225950-8B88-4C69-9B9A-A9A13783A5DD}" srcId="{8EF75FA1-B0CB-47D0-9C4D-009D62E292DD}" destId="{6C5C3CEC-8FF1-4453-B87D-B868578601A4}" srcOrd="0" destOrd="0" parTransId="{F1A9DC28-5BD7-43F3-81CA-24A4E06CBEB8}" sibTransId="{160579A8-F3F0-4784-94E5-758EF841B0CE}"/>
    <dgm:cxn modelId="{BC9E1579-2339-4DCE-A784-6256F4CBC395}" srcId="{8EF75FA1-B0CB-47D0-9C4D-009D62E292DD}" destId="{0F2DA08E-703D-4FB7-89DD-199F5FEB075E}" srcOrd="1" destOrd="0" parTransId="{4FE5E85A-57EE-4396-BD52-4248E8A556CB}" sibTransId="{C895DAC5-3735-4942-9609-5B244B908763}"/>
    <dgm:cxn modelId="{E278F47B-6BDA-416A-BAF8-CE9E999BA8EB}" type="presOf" srcId="{6C5C3CEC-8FF1-4453-B87D-B868578601A4}" destId="{0D82F433-D961-4F94-B365-CAAB82BF475E}" srcOrd="0" destOrd="0" presId="urn:microsoft.com/office/officeart/2005/8/layout/hierarchy1"/>
    <dgm:cxn modelId="{EAA86C96-BDA5-4C91-AB01-F05A9C7BC0EB}" type="presOf" srcId="{C09A4E6C-59F1-4EF3-9E2B-2F8BD5E66928}" destId="{B6F4C7B1-0DA9-4BA5-AA3C-F02D4A3A8EA9}" srcOrd="0" destOrd="0" presId="urn:microsoft.com/office/officeart/2005/8/layout/hierarchy1"/>
    <dgm:cxn modelId="{827899C6-A781-427F-85CC-F700F6192E71}" srcId="{8EF75FA1-B0CB-47D0-9C4D-009D62E292DD}" destId="{93AD0229-5DDD-4C56-8A2D-F890AC299749}" srcOrd="2" destOrd="0" parTransId="{F3E1C6FB-34A4-4BD0-8179-D8122D36A45A}" sibTransId="{765B1B93-F9D3-43A5-9A0C-0FAF41B01918}"/>
    <dgm:cxn modelId="{D00F12CD-789D-401E-B4CE-26FAAE763225}" srcId="{8EF75FA1-B0CB-47D0-9C4D-009D62E292DD}" destId="{C09A4E6C-59F1-4EF3-9E2B-2F8BD5E66928}" srcOrd="3" destOrd="0" parTransId="{5A19A28E-722B-4F98-B3FC-8C35640F154D}" sibTransId="{AD6D9732-E2F4-4D62-B488-8FCA0DA04FE2}"/>
    <dgm:cxn modelId="{58C4FD1C-E8D8-41AF-8118-13B6B85EDF65}" type="presParOf" srcId="{6191B7D8-7144-4361-80AC-1DE9A96ECBE8}" destId="{AE06DCC3-3338-4EE7-B397-061FC616D504}" srcOrd="0" destOrd="0" presId="urn:microsoft.com/office/officeart/2005/8/layout/hierarchy1"/>
    <dgm:cxn modelId="{89EC76C1-479C-43FF-90E1-C3E220004483}" type="presParOf" srcId="{AE06DCC3-3338-4EE7-B397-061FC616D504}" destId="{A59D5A57-1B99-448B-BE2B-428405A3A6DD}" srcOrd="0" destOrd="0" presId="urn:microsoft.com/office/officeart/2005/8/layout/hierarchy1"/>
    <dgm:cxn modelId="{23E436EE-336D-4CD2-A3B6-E94A9958D5A5}" type="presParOf" srcId="{A59D5A57-1B99-448B-BE2B-428405A3A6DD}" destId="{14FE79AE-B1F8-4B83-AD9D-C44C635C8130}" srcOrd="0" destOrd="0" presId="urn:microsoft.com/office/officeart/2005/8/layout/hierarchy1"/>
    <dgm:cxn modelId="{6A79B9A3-97C5-4806-B892-CD7BE3286DD9}" type="presParOf" srcId="{A59D5A57-1B99-448B-BE2B-428405A3A6DD}" destId="{0D82F433-D961-4F94-B365-CAAB82BF475E}" srcOrd="1" destOrd="0" presId="urn:microsoft.com/office/officeart/2005/8/layout/hierarchy1"/>
    <dgm:cxn modelId="{17C8D93D-6316-4BC8-A4E2-B02A5D22BE8D}" type="presParOf" srcId="{AE06DCC3-3338-4EE7-B397-061FC616D504}" destId="{3B1FD82D-C66C-4FDD-B822-1B1DFD0B5208}" srcOrd="1" destOrd="0" presId="urn:microsoft.com/office/officeart/2005/8/layout/hierarchy1"/>
    <dgm:cxn modelId="{482B53A8-652D-46A5-86FF-32DD0A304BE6}" type="presParOf" srcId="{6191B7D8-7144-4361-80AC-1DE9A96ECBE8}" destId="{C4F83827-2FBF-4051-A820-76D41E058B1B}" srcOrd="1" destOrd="0" presId="urn:microsoft.com/office/officeart/2005/8/layout/hierarchy1"/>
    <dgm:cxn modelId="{08ACE7E2-9A5A-4ADE-ADA2-604E2DE1075E}" type="presParOf" srcId="{C4F83827-2FBF-4051-A820-76D41E058B1B}" destId="{F78E6042-DF66-48C7-8769-0F80A6CD7239}" srcOrd="0" destOrd="0" presId="urn:microsoft.com/office/officeart/2005/8/layout/hierarchy1"/>
    <dgm:cxn modelId="{02F782EE-FE24-4AEF-81CF-83AB1C874736}" type="presParOf" srcId="{F78E6042-DF66-48C7-8769-0F80A6CD7239}" destId="{D3537D7D-C31D-451A-BA8B-251FE8BEA438}" srcOrd="0" destOrd="0" presId="urn:microsoft.com/office/officeart/2005/8/layout/hierarchy1"/>
    <dgm:cxn modelId="{92B1311F-DC55-4AC3-9D78-2FC2D80A6C71}" type="presParOf" srcId="{F78E6042-DF66-48C7-8769-0F80A6CD7239}" destId="{9BD20404-1400-464A-B189-C12F692E2ADC}" srcOrd="1" destOrd="0" presId="urn:microsoft.com/office/officeart/2005/8/layout/hierarchy1"/>
    <dgm:cxn modelId="{48EC091A-22B8-47DA-9181-49796CADEF0D}" type="presParOf" srcId="{C4F83827-2FBF-4051-A820-76D41E058B1B}" destId="{9AC6929B-E478-4A87-92E4-A32CE7A0070E}" srcOrd="1" destOrd="0" presId="urn:microsoft.com/office/officeart/2005/8/layout/hierarchy1"/>
    <dgm:cxn modelId="{A825E7BC-510F-4018-9589-2E5CF7A6995C}" type="presParOf" srcId="{6191B7D8-7144-4361-80AC-1DE9A96ECBE8}" destId="{4E647783-90D3-4D6A-8BAB-988E7B72A146}" srcOrd="2" destOrd="0" presId="urn:microsoft.com/office/officeart/2005/8/layout/hierarchy1"/>
    <dgm:cxn modelId="{DDE61469-B836-457C-8891-01F8150CCAF8}" type="presParOf" srcId="{4E647783-90D3-4D6A-8BAB-988E7B72A146}" destId="{34963EC0-E10E-4D76-889C-5CFA328D351C}" srcOrd="0" destOrd="0" presId="urn:microsoft.com/office/officeart/2005/8/layout/hierarchy1"/>
    <dgm:cxn modelId="{E4E430C9-CC29-413F-A823-36F47E99A628}" type="presParOf" srcId="{34963EC0-E10E-4D76-889C-5CFA328D351C}" destId="{8877901C-250D-497F-B946-DF5B90CB5A12}" srcOrd="0" destOrd="0" presId="urn:microsoft.com/office/officeart/2005/8/layout/hierarchy1"/>
    <dgm:cxn modelId="{40B2E3D9-DB3A-4885-89DC-E808B3291575}" type="presParOf" srcId="{34963EC0-E10E-4D76-889C-5CFA328D351C}" destId="{8B5E8FCD-33BF-4FBA-AAD6-864AE5489457}" srcOrd="1" destOrd="0" presId="urn:microsoft.com/office/officeart/2005/8/layout/hierarchy1"/>
    <dgm:cxn modelId="{2A0A198A-D248-4C75-9EC4-1303B1355DA4}" type="presParOf" srcId="{4E647783-90D3-4D6A-8BAB-988E7B72A146}" destId="{DD630689-1676-4A33-A5CD-49C19AB030BA}" srcOrd="1" destOrd="0" presId="urn:microsoft.com/office/officeart/2005/8/layout/hierarchy1"/>
    <dgm:cxn modelId="{C85FCA01-BC1B-4B4E-9640-C4FC745ABA07}" type="presParOf" srcId="{6191B7D8-7144-4361-80AC-1DE9A96ECBE8}" destId="{891566A7-64EF-4124-84B1-3F1C8E05E6DD}" srcOrd="3" destOrd="0" presId="urn:microsoft.com/office/officeart/2005/8/layout/hierarchy1"/>
    <dgm:cxn modelId="{55BAB906-C9CE-4547-A564-FC021D2505E9}" type="presParOf" srcId="{891566A7-64EF-4124-84B1-3F1C8E05E6DD}" destId="{C0CB04D7-C2B3-443D-89CE-DF164D02D35C}" srcOrd="0" destOrd="0" presId="urn:microsoft.com/office/officeart/2005/8/layout/hierarchy1"/>
    <dgm:cxn modelId="{90060434-00A0-4A51-856E-F4F750467867}" type="presParOf" srcId="{C0CB04D7-C2B3-443D-89CE-DF164D02D35C}" destId="{E113AB5A-2348-488C-9CC8-0D0A9CAED161}" srcOrd="0" destOrd="0" presId="urn:microsoft.com/office/officeart/2005/8/layout/hierarchy1"/>
    <dgm:cxn modelId="{CA3BA0E4-A48E-4F0A-A28B-9FF8C76B58B8}" type="presParOf" srcId="{C0CB04D7-C2B3-443D-89CE-DF164D02D35C}" destId="{B6F4C7B1-0DA9-4BA5-AA3C-F02D4A3A8EA9}" srcOrd="1" destOrd="0" presId="urn:microsoft.com/office/officeart/2005/8/layout/hierarchy1"/>
    <dgm:cxn modelId="{9F9A705C-9045-4DF3-BB99-AA169B62EDA3}" type="presParOf" srcId="{891566A7-64EF-4124-84B1-3F1C8E05E6DD}" destId="{33DF7B89-C5BC-4CE0-80E4-49FCED85E5C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E79AE-B1F8-4B83-AD9D-C44C635C8130}">
      <dsp:nvSpPr>
        <dsp:cNvPr id="0" name=""/>
        <dsp:cNvSpPr/>
      </dsp:nvSpPr>
      <dsp:spPr>
        <a:xfrm>
          <a:off x="483" y="465652"/>
          <a:ext cx="2597725" cy="31171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4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82F433-D961-4F94-B365-CAAB82BF475E}">
      <dsp:nvSpPr>
        <dsp:cNvPr id="0" name=""/>
        <dsp:cNvSpPr/>
      </dsp:nvSpPr>
      <dsp:spPr>
        <a:xfrm>
          <a:off x="262349" y="714425"/>
          <a:ext cx="2597725" cy="31171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Praise</a:t>
          </a:r>
          <a:r>
            <a:rPr lang="en-US" sz="3200" kern="1200" dirty="0"/>
            <a:t>, </a:t>
          </a:r>
          <a:r>
            <a:rPr lang="en-US" sz="3200" i="1" kern="1200" dirty="0"/>
            <a:t>patience</a:t>
          </a:r>
          <a:r>
            <a:rPr lang="en-US" sz="3200" kern="1200" dirty="0"/>
            <a:t>, </a:t>
          </a:r>
          <a:r>
            <a:rPr lang="en-US" sz="3200" i="1" kern="1200" dirty="0"/>
            <a:t>prayer</a:t>
          </a:r>
          <a:r>
            <a:rPr lang="en-US" sz="3200" kern="1200" dirty="0"/>
            <a:t> -- </a:t>
          </a:r>
          <a:r>
            <a:rPr lang="en-US" sz="3200" i="0" u="sng" kern="1200" dirty="0"/>
            <a:t>peace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i="1" kern="1200" dirty="0"/>
            <a:t>4:4-7</a:t>
          </a:r>
          <a:endParaRPr lang="en-US" sz="3200" kern="1200" dirty="0"/>
        </a:p>
      </dsp:txBody>
      <dsp:txXfrm>
        <a:off x="338434" y="790510"/>
        <a:ext cx="2445555" cy="2964989"/>
      </dsp:txXfrm>
    </dsp:sp>
    <dsp:sp modelId="{D3537D7D-C31D-451A-BA8B-251FE8BEA438}">
      <dsp:nvSpPr>
        <dsp:cNvPr id="0" name=""/>
        <dsp:cNvSpPr/>
      </dsp:nvSpPr>
      <dsp:spPr>
        <a:xfrm>
          <a:off x="3121940" y="465652"/>
          <a:ext cx="2600341" cy="311783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4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D20404-1400-464A-B189-C12F692E2ADC}">
      <dsp:nvSpPr>
        <dsp:cNvPr id="0" name=""/>
        <dsp:cNvSpPr/>
      </dsp:nvSpPr>
      <dsp:spPr>
        <a:xfrm>
          <a:off x="3383806" y="714425"/>
          <a:ext cx="2600341" cy="31178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i="1" kern="1200" dirty="0"/>
            <a:t>Ponder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and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i="1" kern="1200" dirty="0"/>
            <a:t>Practice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i="1" kern="1200" dirty="0"/>
            <a:t>4:8-9</a:t>
          </a:r>
          <a:endParaRPr lang="en-US" sz="3100" kern="1200" dirty="0"/>
        </a:p>
      </dsp:txBody>
      <dsp:txXfrm>
        <a:off x="3459967" y="790586"/>
        <a:ext cx="2448019" cy="2965510"/>
      </dsp:txXfrm>
    </dsp:sp>
    <dsp:sp modelId="{8877901C-250D-497F-B946-DF5B90CB5A12}">
      <dsp:nvSpPr>
        <dsp:cNvPr id="0" name=""/>
        <dsp:cNvSpPr/>
      </dsp:nvSpPr>
      <dsp:spPr>
        <a:xfrm>
          <a:off x="6246013" y="465652"/>
          <a:ext cx="2608896" cy="309402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4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5E8FCD-33BF-4FBA-AAD6-864AE5489457}">
      <dsp:nvSpPr>
        <dsp:cNvPr id="0" name=""/>
        <dsp:cNvSpPr/>
      </dsp:nvSpPr>
      <dsp:spPr>
        <a:xfrm>
          <a:off x="6507879" y="714425"/>
          <a:ext cx="2608896" cy="30940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i="1" kern="1200" dirty="0"/>
            <a:t>Philanthropy</a:t>
          </a:r>
          <a:r>
            <a:rPr lang="en-US" sz="3100" kern="1200" dirty="0"/>
            <a:t> turns us toward others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i="1" kern="1200" dirty="0"/>
            <a:t>4:10-12</a:t>
          </a:r>
          <a:endParaRPr lang="en-US" sz="3100" kern="1200" dirty="0"/>
        </a:p>
      </dsp:txBody>
      <dsp:txXfrm>
        <a:off x="6584291" y="790837"/>
        <a:ext cx="2456072" cy="2941198"/>
      </dsp:txXfrm>
    </dsp:sp>
    <dsp:sp modelId="{E113AB5A-2348-488C-9CC8-0D0A9CAED161}">
      <dsp:nvSpPr>
        <dsp:cNvPr id="0" name=""/>
        <dsp:cNvSpPr/>
      </dsp:nvSpPr>
      <dsp:spPr>
        <a:xfrm>
          <a:off x="9378641" y="465652"/>
          <a:ext cx="2356790" cy="309400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4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F4C7B1-0DA9-4BA5-AA3C-F02D4A3A8EA9}">
      <dsp:nvSpPr>
        <dsp:cNvPr id="0" name=""/>
        <dsp:cNvSpPr/>
      </dsp:nvSpPr>
      <dsp:spPr>
        <a:xfrm>
          <a:off x="9640507" y="714425"/>
          <a:ext cx="2356790" cy="309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i="1" kern="1200" dirty="0"/>
            <a:t>Power</a:t>
          </a:r>
          <a:r>
            <a:rPr lang="en-US" sz="3100" kern="1200" dirty="0"/>
            <a:t> to cope through Christ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i="1" kern="1200" dirty="0"/>
            <a:t>4:13</a:t>
          </a:r>
          <a:endParaRPr lang="en-US" sz="3100" kern="1200" dirty="0"/>
        </a:p>
      </dsp:txBody>
      <dsp:txXfrm>
        <a:off x="9709535" y="783453"/>
        <a:ext cx="2218734" cy="2955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CB4F3-D531-4D34-BA04-5EB4B0900B09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824B7-9578-416A-A568-3A874ADD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73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B5DA-BE73-4B8E-A193-337677AB36F9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530B-DB93-459B-AA81-46BE0E30839A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096B-9AE3-4A23-B517-CDCA6DDE9CBB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78DC-903A-44E2-B255-474A53F4D2B0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E6B857D-3556-4ACD-98D1-E77E0B4EF91A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E225-92E7-4C82-8E52-C21217E9F68C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0565-8776-4952-860D-FEB6503AA7B2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B492-C8EC-4AC6-90E2-810F6BB05072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2064-DB6D-4FC3-B0D3-9552003D9585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6BF5-8D94-4D51-826E-4D00C73677E0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C9DCA-5F71-4593-9790-69C0FEA3221A}" type="datetime1">
              <a:rPr lang="en-US" smtClean="0"/>
              <a:t>6/3/2018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49DBE82-09E7-48FC-B92F-74094C8D7646}" type="datetime1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8523-66B4-4C71-8DFE-90092D97C3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300" dirty="0"/>
              <a:t>Meditate and 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955025-2CBA-4A66-9B24-EE58A8E867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i="1" dirty="0"/>
              <a:t>Philippians 4:8-9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1C2DDB81-5830-47F5-93B8-533E1F463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AF60F-2873-478F-8743-A66A440E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44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Whatever Things Are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16" y="1027410"/>
            <a:ext cx="6086421" cy="4803179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cap="small" dirty="0"/>
              <a:t>Lovely </a:t>
            </a:r>
            <a:r>
              <a:rPr lang="en-US" sz="4400" i="1" dirty="0"/>
              <a:t>(1Cor.13:4-7)</a:t>
            </a:r>
            <a:endParaRPr lang="en-US" sz="4400" dirty="0"/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Words, </a:t>
            </a:r>
            <a:r>
              <a:rPr lang="en-US" sz="4200" i="1" dirty="0"/>
              <a:t>James 3:9-12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Treatment, </a:t>
            </a:r>
            <a:r>
              <a:rPr lang="en-US" sz="4000" i="1" dirty="0"/>
              <a:t>Matt. 7:12; Romans 12:10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Application:</a:t>
            </a:r>
            <a:br>
              <a:rPr lang="en-US" sz="4000" dirty="0"/>
            </a:br>
            <a:r>
              <a:rPr lang="en-US" sz="4000" dirty="0"/>
              <a:t>Always driven by love</a:t>
            </a: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3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Whatever Things Are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16" y="797682"/>
            <a:ext cx="6086421" cy="5228278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cap="small" dirty="0"/>
              <a:t>Good Report </a:t>
            </a:r>
            <a:r>
              <a:rPr lang="en-US" sz="4400" i="1" dirty="0"/>
              <a:t>(reputable)</a:t>
            </a:r>
            <a:endParaRPr lang="en-US" sz="4400" dirty="0"/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Faithful brethren, </a:t>
            </a:r>
            <a:r>
              <a:rPr lang="en-US" sz="4200" i="1" dirty="0"/>
              <a:t>Philippians 2:29-30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Worthy widows, </a:t>
            </a:r>
            <a:br>
              <a:rPr lang="en-US" sz="4000" dirty="0"/>
            </a:br>
            <a:r>
              <a:rPr lang="en-US" sz="4000" i="1" dirty="0"/>
              <a:t>1 Timothy 5:10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Good name, </a:t>
            </a:r>
            <a:r>
              <a:rPr lang="en-US" sz="4000" i="1" dirty="0"/>
              <a:t>Prov. 22:1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7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If There</a:t>
            </a:r>
            <a:br>
              <a:rPr lang="en-US" sz="8800" dirty="0"/>
            </a:br>
            <a:r>
              <a:rPr lang="en-US" sz="8800" dirty="0"/>
              <a:t>Is Any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40" y="1119479"/>
            <a:ext cx="5982297" cy="4633967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cap="small" dirty="0"/>
              <a:t>Virtue </a:t>
            </a:r>
            <a:endParaRPr lang="en-US" sz="4400" dirty="0"/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Excellence, moral valor</a:t>
            </a:r>
          </a:p>
          <a:p>
            <a:pPr>
              <a:lnSpc>
                <a:spcPct val="100000"/>
              </a:lnSpc>
            </a:pPr>
            <a:r>
              <a:rPr lang="en-US" sz="4800" b="1" cap="small" dirty="0"/>
              <a:t>Praiseworthy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Commendable before God and man</a:t>
            </a: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0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spc="300" dirty="0"/>
              <a:t>Do</a:t>
            </a:r>
            <a:br>
              <a:rPr lang="en-US" sz="8800" spc="300" dirty="0"/>
            </a:br>
            <a:r>
              <a:rPr lang="en-US" sz="6000" dirty="0"/>
              <a:t>(Phil. 4:9)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40" y="1212491"/>
            <a:ext cx="5982297" cy="4447944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b="1" cap="small" dirty="0"/>
              <a:t>Apostles’…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200" u="sng" dirty="0"/>
              <a:t>Teaching</a:t>
            </a:r>
            <a:r>
              <a:rPr lang="en-US" sz="4200" dirty="0"/>
              <a:t>, </a:t>
            </a:r>
            <a:r>
              <a:rPr lang="en-US" sz="4200" i="1" dirty="0"/>
              <a:t>2 Thess. 2:</a:t>
            </a:r>
            <a:br>
              <a:rPr lang="en-US" sz="4200" i="1" dirty="0"/>
            </a:br>
            <a:r>
              <a:rPr lang="en-US" sz="4200" i="1" dirty="0"/>
              <a:t>15; 3:4, 7, 9; Phil. 2:12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u="sng" dirty="0"/>
              <a:t>Examples</a:t>
            </a:r>
            <a:r>
              <a:rPr lang="en-US" sz="4000" dirty="0"/>
              <a:t>, </a:t>
            </a:r>
            <a:r>
              <a:rPr lang="en-US" sz="4000" i="1" dirty="0"/>
              <a:t>Phil. 3:17; </a:t>
            </a:r>
            <a:br>
              <a:rPr lang="en-US" sz="4000" i="1" dirty="0"/>
            </a:br>
            <a:r>
              <a:rPr lang="en-US" sz="4000" i="1" dirty="0"/>
              <a:t>1 Cor. 4:16-17; 11:1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3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28E16-693F-4F32-9905-90125DE0C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128" y="555586"/>
            <a:ext cx="9281160" cy="40048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6000" cap="none" dirty="0"/>
              <a:t>For whatever is born of God overcomes the world. And this is  the victory that has overcome the world—our faith. </a:t>
            </a:r>
            <a:r>
              <a:rPr lang="en-US" sz="5400" cap="none" dirty="0"/>
              <a:t>(1 John 5:4, NKJV)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C9246F-14E7-456E-AD40-B60133D2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14</a:t>
            </a:fld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6C3930B-C1AF-4B13-8FCE-1D189A9E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6835" y="5243332"/>
            <a:ext cx="9771499" cy="1614668"/>
          </a:xfrm>
        </p:spPr>
        <p:txBody>
          <a:bodyPr>
            <a:normAutofit/>
          </a:bodyPr>
          <a:lstStyle/>
          <a:p>
            <a:pPr marL="288925" indent="-288925">
              <a:buFont typeface="Wingdings" panose="05000000000000000000" pitchFamily="2" charset="2"/>
              <a:buChar char="§"/>
            </a:pPr>
            <a:r>
              <a:rPr lang="en-US" sz="4000" dirty="0"/>
              <a:t>Set your mind on heavenly things</a:t>
            </a:r>
          </a:p>
          <a:p>
            <a:pPr marL="288925" indent="-288925">
              <a:buFont typeface="Wingdings" panose="05000000000000000000" pitchFamily="2" charset="2"/>
              <a:buChar char="§"/>
            </a:pPr>
            <a:r>
              <a:rPr lang="en-US" sz="4000" dirty="0"/>
              <a:t>Follow apostolic teaching and examples</a:t>
            </a:r>
          </a:p>
        </p:txBody>
      </p:sp>
    </p:spTree>
    <p:extLst>
      <p:ext uri="{BB962C8B-B14F-4D97-AF65-F5344CB8AC3E}">
        <p14:creationId xmlns:p14="http://schemas.microsoft.com/office/powerpoint/2010/main" val="429479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95AED8AE-06DA-42EB-A627-E01756000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EAD4BE-2036-4FFB-9870-228BF809E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18753"/>
            <a:ext cx="10058400" cy="2266637"/>
          </a:xfrm>
        </p:spPr>
        <p:txBody>
          <a:bodyPr>
            <a:normAutofit/>
          </a:bodyPr>
          <a:lstStyle/>
          <a:p>
            <a:r>
              <a:rPr lang="en-US" sz="7200" spc="200" dirty="0"/>
              <a:t>The sin of anxiety</a:t>
            </a:r>
            <a:br>
              <a:rPr lang="en-US" dirty="0"/>
            </a:br>
            <a:r>
              <a:rPr lang="en-US" dirty="0"/>
              <a:t>Philippians 4:4-13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D9B5677-7777-438C-9411-991A36394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797470"/>
              </p:ext>
            </p:extLst>
          </p:nvPr>
        </p:nvGraphicFramePr>
        <p:xfrm>
          <a:off x="74613" y="2013293"/>
          <a:ext cx="11997782" cy="429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EF569C-1826-4081-B11D-F384F31D4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0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spc="300" dirty="0"/>
              <a:t>Meditate</a:t>
            </a:r>
            <a:br>
              <a:rPr lang="en-US" sz="6000" spc="300" dirty="0"/>
            </a:br>
            <a:r>
              <a:rPr lang="en-US" sz="6000" dirty="0"/>
              <a:t>(Phil. 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26" y="540732"/>
            <a:ext cx="5982297" cy="567845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cap="small" dirty="0"/>
              <a:t>Finally </a:t>
            </a:r>
            <a:r>
              <a:rPr lang="en-US" sz="4600" dirty="0"/>
              <a:t>(remaining)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/>
              <a:t>God responds to  our prayers </a:t>
            </a:r>
            <a:r>
              <a:rPr lang="en-US" sz="4400" i="1" dirty="0"/>
              <a:t>(4:6-7)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/>
              <a:t>We respond to His answers </a:t>
            </a:r>
            <a:r>
              <a:rPr lang="en-US" sz="4400" i="1" dirty="0"/>
              <a:t>(4:8)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/>
              <a:t>We must endure, </a:t>
            </a:r>
            <a:br>
              <a:rPr lang="en-US" sz="4400" dirty="0"/>
            </a:br>
            <a:r>
              <a:rPr lang="en-US" sz="4400" i="1" dirty="0"/>
              <a:t>Hebrews 12:1-2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22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spc="300" dirty="0"/>
              <a:t>Meditate</a:t>
            </a:r>
            <a:br>
              <a:rPr lang="en-US" sz="6000" spc="300" dirty="0"/>
            </a:br>
            <a:r>
              <a:rPr lang="en-US" sz="6000" dirty="0"/>
              <a:t>(Phil. 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26" y="289367"/>
            <a:ext cx="5982297" cy="6146157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cap="small" dirty="0"/>
              <a:t>Whatever is…</a:t>
            </a:r>
            <a:endParaRPr lang="en-US" sz="46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dirty="0"/>
              <a:t>Things still exist upon which we must meditate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dirty="0"/>
              <a:t>Don’t lose hope, </a:t>
            </a:r>
            <a:r>
              <a:rPr lang="en-US" sz="4400" i="1" dirty="0"/>
              <a:t>Romans 11:2-5</a:t>
            </a:r>
            <a:endParaRPr lang="en-US" sz="4200" i="1" dirty="0"/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200" dirty="0"/>
              <a:t>Still good things in spite of sin</a:t>
            </a:r>
            <a:endParaRPr lang="en-US" sz="4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34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spc="300" dirty="0"/>
              <a:t>Meditate</a:t>
            </a:r>
            <a:br>
              <a:rPr lang="en-US" sz="6000" spc="300" dirty="0"/>
            </a:br>
            <a:r>
              <a:rPr lang="en-US" sz="6000" dirty="0"/>
              <a:t>(Phil. 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54" y="1454159"/>
            <a:ext cx="6063683" cy="3964607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cap="small" dirty="0"/>
              <a:t>These Things</a:t>
            </a:r>
            <a:endParaRPr lang="en-US" sz="4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Inventory | Conclude</a:t>
            </a:r>
            <a:endParaRPr lang="en-US" sz="4200" i="1" dirty="0"/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Take account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Spiritual discernment </a:t>
            </a:r>
            <a:r>
              <a:rPr lang="en-US" sz="4200" i="1" dirty="0"/>
              <a:t>Philippians 1:9-11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Whatever Things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40" y="1037881"/>
            <a:ext cx="5982297" cy="4779823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4800" b="1" cap="small" dirty="0"/>
              <a:t>True </a:t>
            </a:r>
            <a:r>
              <a:rPr lang="en-US" sz="4800" i="1" dirty="0"/>
              <a:t>(Eph. 4:25)</a:t>
            </a:r>
            <a:endParaRPr lang="en-US" sz="4800" dirty="0"/>
          </a:p>
          <a:p>
            <a:pPr lvl="1">
              <a:lnSpc>
                <a:spcPct val="110000"/>
              </a:lnSpc>
            </a:pPr>
            <a:r>
              <a:rPr lang="en-US" sz="4200" dirty="0"/>
              <a:t>Character</a:t>
            </a:r>
          </a:p>
          <a:p>
            <a:pPr lvl="1">
              <a:lnSpc>
                <a:spcPct val="110000"/>
              </a:lnSpc>
            </a:pPr>
            <a:r>
              <a:rPr lang="en-US" sz="4200" dirty="0"/>
              <a:t>Father: God? | Devil?</a:t>
            </a:r>
          </a:p>
          <a:p>
            <a:pPr lvl="1">
              <a:lnSpc>
                <a:spcPct val="110000"/>
              </a:lnSpc>
            </a:pPr>
            <a:r>
              <a:rPr lang="en-US" sz="4200" dirty="0"/>
              <a:t>God’s judgments, </a:t>
            </a:r>
            <a:r>
              <a:rPr lang="en-US" sz="4200" i="1" dirty="0"/>
              <a:t>Psalm 19:9</a:t>
            </a:r>
          </a:p>
          <a:p>
            <a:pPr lvl="1">
              <a:lnSpc>
                <a:spcPct val="110000"/>
              </a:lnSpc>
            </a:pPr>
            <a:r>
              <a:rPr lang="en-US" sz="4200" dirty="0"/>
              <a:t>Not false doctrine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5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Whatever Things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40" y="1037881"/>
            <a:ext cx="5982297" cy="4779823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cap="small" dirty="0"/>
              <a:t>Noble </a:t>
            </a:r>
            <a:r>
              <a:rPr lang="en-US" sz="4800" i="1" dirty="0"/>
              <a:t>(2 Cor. 8:21)</a:t>
            </a:r>
            <a:endParaRPr lang="en-US" sz="4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Venerable, honorable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Many things are not, </a:t>
            </a:r>
            <a:r>
              <a:rPr lang="en-US" sz="4200" i="1" dirty="0"/>
              <a:t>1 Peter 2:11-12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Application, </a:t>
            </a:r>
            <a:r>
              <a:rPr lang="en-US" sz="4000" i="1" dirty="0"/>
              <a:t>James 4:4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Whatever Things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46" y="822324"/>
            <a:ext cx="6236891" cy="519391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cap="small" dirty="0"/>
              <a:t>Just </a:t>
            </a:r>
            <a:r>
              <a:rPr lang="en-US" sz="4800" i="1" dirty="0"/>
              <a:t>(fair, upright)</a:t>
            </a:r>
            <a:endParaRPr lang="en-US" sz="4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In judgment, </a:t>
            </a:r>
            <a:br>
              <a:rPr lang="en-US" sz="4200" dirty="0"/>
            </a:br>
            <a:r>
              <a:rPr lang="en-US" sz="4200" i="1" dirty="0"/>
              <a:t>Deuteronomy 16:18-20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In treatment of others, </a:t>
            </a:r>
            <a:br>
              <a:rPr lang="en-US" sz="4200" dirty="0"/>
            </a:br>
            <a:r>
              <a:rPr lang="en-US" sz="4200" i="1" dirty="0"/>
              <a:t>James 2:1-4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/>
              <a:t>Application, </a:t>
            </a:r>
            <a:r>
              <a:rPr lang="en-US" sz="4200" i="1" dirty="0"/>
              <a:t>Lk.18:9-12</a:t>
            </a: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78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54BFDE0-B8C2-4109-BA6E-A46328BC6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A32E7C-F080-4701-9081-2C62C624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5" y="971262"/>
            <a:ext cx="4829644" cy="4930402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Whatever Things Are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706C-AE15-4EC2-A155-AC6F0BD2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16" y="1385824"/>
            <a:ext cx="6086421" cy="410127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cap="small" dirty="0"/>
              <a:t>Pure </a:t>
            </a:r>
            <a:r>
              <a:rPr lang="en-US" sz="4400" i="1" dirty="0"/>
              <a:t>(Matthew 5:8)</a:t>
            </a:r>
            <a:endParaRPr lang="en-US" sz="4400" dirty="0"/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Truth, </a:t>
            </a:r>
            <a:r>
              <a:rPr lang="en-US" sz="4200" i="1" dirty="0"/>
              <a:t>John 17:17; </a:t>
            </a:r>
            <a:br>
              <a:rPr lang="en-US" sz="4200" i="1" dirty="0"/>
            </a:br>
            <a:r>
              <a:rPr lang="en-US" sz="4200" i="1" dirty="0"/>
              <a:t>Titus 1:14-15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Religion, </a:t>
            </a:r>
            <a:r>
              <a:rPr lang="en-US" sz="4000" i="1" dirty="0"/>
              <a:t>James 1:26-27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Application, </a:t>
            </a:r>
            <a:r>
              <a:rPr lang="en-US" sz="4000" i="1" dirty="0"/>
              <a:t>James 4:8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D1CB0-4197-4867-BEE8-20A5C39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>
                <a:solidFill>
                  <a:schemeClr val="tx2">
                    <a:lumMod val="75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4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229</TotalTime>
  <Words>288</Words>
  <Application>Microsoft Office PowerPoint</Application>
  <PresentationFormat>Widescreen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Rockwell</vt:lpstr>
      <vt:lpstr>Rockwell Condensed</vt:lpstr>
      <vt:lpstr>Wingdings</vt:lpstr>
      <vt:lpstr>Wood Type</vt:lpstr>
      <vt:lpstr>Meditate and Do</vt:lpstr>
      <vt:lpstr>The sin of anxiety Philippians 4:4-13</vt:lpstr>
      <vt:lpstr>Meditate (Phil. 4:8)</vt:lpstr>
      <vt:lpstr>Meditate (Phil. 4:8)</vt:lpstr>
      <vt:lpstr>Meditate (Phil. 4:8)</vt:lpstr>
      <vt:lpstr>Whatever Things Are</vt:lpstr>
      <vt:lpstr>Whatever Things Are</vt:lpstr>
      <vt:lpstr>Whatever Things Are</vt:lpstr>
      <vt:lpstr>Whatever Things Are</vt:lpstr>
      <vt:lpstr>Whatever Things Are</vt:lpstr>
      <vt:lpstr>Whatever Things Are</vt:lpstr>
      <vt:lpstr>If There Is Any</vt:lpstr>
      <vt:lpstr>Do (Phil. 4:9)</vt:lpstr>
      <vt:lpstr>For whatever is born of God overcomes the world. And this is  the victory that has overcome the world—our faith. (1 John 5:4, NKJV)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Meditate and do</dc:title>
  <dc:creator>Joe R Price</dc:creator>
  <cp:lastModifiedBy>Joe R Price</cp:lastModifiedBy>
  <cp:revision>67</cp:revision>
  <dcterms:created xsi:type="dcterms:W3CDTF">2018-06-01T22:02:23Z</dcterms:created>
  <dcterms:modified xsi:type="dcterms:W3CDTF">2018-06-03T22:50:01Z</dcterms:modified>
</cp:coreProperties>
</file>