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82" r:id="rId5"/>
    <p:sldId id="283" r:id="rId6"/>
    <p:sldId id="292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E25E649-3F16-4E02-A733-19D2CDBF48F0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31" autoAdjust="0"/>
  </p:normalViewPr>
  <p:slideViewPr>
    <p:cSldViewPr snapToGrid="0">
      <p:cViewPr varScale="1">
        <p:scale>
          <a:sx n="101" d="100"/>
          <a:sy n="101" d="100"/>
        </p:scale>
        <p:origin x="144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4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t>2018/06/17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ZA" smtClean="0"/>
              <a:t>2018/06/17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ZA" smtClean="0"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7F3D0-41FC-4430-9F9E-1F78A18D65F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ED798F6-1F12-46CE-9AFD-CC66555A191D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31C544-1372-4B34-8149-B6058B8CC577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2598CA-3443-4098-80E7-1F16DC9A13CC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E421EAA-68E8-4AED-BA2F-01A6AC66859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834640"/>
            <a:ext cx="4459766" cy="2720356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907C852-B0E0-4C2E-88CE-B543605961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34849" y="3859066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4C0BEF-F601-4B10-8AEE-4859FE996B3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34849" y="4220189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3A6EF9B-EF2F-4949-9CC4-C16BF8DC85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34849" y="4581312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E8CA170-9CA9-448E-B07A-E01AB84F7F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4849" y="4942435"/>
            <a:ext cx="3521514" cy="288000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63289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727656" y="6277243"/>
            <a:ext cx="464344" cy="400188"/>
          </a:xfrm>
        </p:spPr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A70B137-2503-4803-9F56-620A586FA49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0655455" cy="6858000"/>
          </a:xfrm>
          <a:custGeom>
            <a:avLst/>
            <a:gdLst>
              <a:gd name="connsiteX0" fmla="*/ 8526285 w 10655455"/>
              <a:gd name="connsiteY0" fmla="*/ 6283111 h 6858000"/>
              <a:gd name="connsiteX1" fmla="*/ 10157124 w 10655455"/>
              <a:gd name="connsiteY1" fmla="*/ 6283111 h 6858000"/>
              <a:gd name="connsiteX2" fmla="*/ 10407209 w 10655455"/>
              <a:gd name="connsiteY2" fmla="*/ 6430504 h 6858000"/>
              <a:gd name="connsiteX3" fmla="*/ 10606716 w 10655455"/>
              <a:gd name="connsiteY3" fmla="*/ 6774068 h 6858000"/>
              <a:gd name="connsiteX4" fmla="*/ 10655455 w 10655455"/>
              <a:gd name="connsiteY4" fmla="*/ 6858000 h 6858000"/>
              <a:gd name="connsiteX5" fmla="*/ 8025501 w 10655455"/>
              <a:gd name="connsiteY5" fmla="*/ 6858000 h 6858000"/>
              <a:gd name="connsiteX6" fmla="*/ 8129453 w 10655455"/>
              <a:gd name="connsiteY6" fmla="*/ 6678214 h 6858000"/>
              <a:gd name="connsiteX7" fmla="*/ 8272677 w 10655455"/>
              <a:gd name="connsiteY7" fmla="*/ 6430504 h 6858000"/>
              <a:gd name="connsiteX8" fmla="*/ 8526285 w 10655455"/>
              <a:gd name="connsiteY8" fmla="*/ 6283111 h 6858000"/>
              <a:gd name="connsiteX9" fmla="*/ 8508611 w 10655455"/>
              <a:gd name="connsiteY9" fmla="*/ 4776272 h 6858000"/>
              <a:gd name="connsiteX10" fmla="*/ 9153763 w 10655455"/>
              <a:gd name="connsiteY10" fmla="*/ 4776272 h 6858000"/>
              <a:gd name="connsiteX11" fmla="*/ 9252696 w 10655455"/>
              <a:gd name="connsiteY11" fmla="*/ 4834580 h 6858000"/>
              <a:gd name="connsiteX12" fmla="*/ 9575969 w 10655455"/>
              <a:gd name="connsiteY12" fmla="*/ 5391278 h 6858000"/>
              <a:gd name="connsiteX13" fmla="*/ 9575969 w 10655455"/>
              <a:gd name="connsiteY13" fmla="*/ 5505116 h 6858000"/>
              <a:gd name="connsiteX14" fmla="*/ 9252696 w 10655455"/>
              <a:gd name="connsiteY14" fmla="*/ 6061815 h 6858000"/>
              <a:gd name="connsiteX15" fmla="*/ 9153763 w 10655455"/>
              <a:gd name="connsiteY15" fmla="*/ 6120122 h 6858000"/>
              <a:gd name="connsiteX16" fmla="*/ 8508611 w 10655455"/>
              <a:gd name="connsiteY16" fmla="*/ 6120122 h 6858000"/>
              <a:gd name="connsiteX17" fmla="*/ 8408284 w 10655455"/>
              <a:gd name="connsiteY17" fmla="*/ 6061815 h 6858000"/>
              <a:gd name="connsiteX18" fmla="*/ 8086404 w 10655455"/>
              <a:gd name="connsiteY18" fmla="*/ 5505116 h 6858000"/>
              <a:gd name="connsiteX19" fmla="*/ 8086404 w 10655455"/>
              <a:gd name="connsiteY19" fmla="*/ 5391278 h 6858000"/>
              <a:gd name="connsiteX20" fmla="*/ 8408284 w 10655455"/>
              <a:gd name="connsiteY20" fmla="*/ 4834580 h 6858000"/>
              <a:gd name="connsiteX21" fmla="*/ 8508611 w 10655455"/>
              <a:gd name="connsiteY21" fmla="*/ 4776272 h 6858000"/>
              <a:gd name="connsiteX22" fmla="*/ 8438383 w 10655455"/>
              <a:gd name="connsiteY22" fmla="*/ 4182594 h 6858000"/>
              <a:gd name="connsiteX23" fmla="*/ 8671249 w 10655455"/>
              <a:gd name="connsiteY23" fmla="*/ 4182594 h 6858000"/>
              <a:gd name="connsiteX24" fmla="*/ 8706958 w 10655455"/>
              <a:gd name="connsiteY24" fmla="*/ 4203640 h 6858000"/>
              <a:gd name="connsiteX25" fmla="*/ 8823642 w 10655455"/>
              <a:gd name="connsiteY25" fmla="*/ 4404579 h 6858000"/>
              <a:gd name="connsiteX26" fmla="*/ 8823642 w 10655455"/>
              <a:gd name="connsiteY26" fmla="*/ 4445668 h 6858000"/>
              <a:gd name="connsiteX27" fmla="*/ 8706958 w 10655455"/>
              <a:gd name="connsiteY27" fmla="*/ 4646606 h 6858000"/>
              <a:gd name="connsiteX28" fmla="*/ 8671249 w 10655455"/>
              <a:gd name="connsiteY28" fmla="*/ 4667652 h 6858000"/>
              <a:gd name="connsiteX29" fmla="*/ 8438383 w 10655455"/>
              <a:gd name="connsiteY29" fmla="*/ 4667652 h 6858000"/>
              <a:gd name="connsiteX30" fmla="*/ 8402170 w 10655455"/>
              <a:gd name="connsiteY30" fmla="*/ 4646606 h 6858000"/>
              <a:gd name="connsiteX31" fmla="*/ 8285989 w 10655455"/>
              <a:gd name="connsiteY31" fmla="*/ 4445668 h 6858000"/>
              <a:gd name="connsiteX32" fmla="*/ 8285989 w 10655455"/>
              <a:gd name="connsiteY32" fmla="*/ 4404579 h 6858000"/>
              <a:gd name="connsiteX33" fmla="*/ 8402170 w 10655455"/>
              <a:gd name="connsiteY33" fmla="*/ 4203640 h 6858000"/>
              <a:gd name="connsiteX34" fmla="*/ 8438383 w 10655455"/>
              <a:gd name="connsiteY34" fmla="*/ 4182594 h 6858000"/>
              <a:gd name="connsiteX35" fmla="*/ 7678681 w 10655455"/>
              <a:gd name="connsiteY35" fmla="*/ 3459104 h 6858000"/>
              <a:gd name="connsiteX36" fmla="*/ 8119685 w 10655455"/>
              <a:gd name="connsiteY36" fmla="*/ 3459104 h 6858000"/>
              <a:gd name="connsiteX37" fmla="*/ 8187313 w 10655455"/>
              <a:gd name="connsiteY37" fmla="*/ 3498961 h 6858000"/>
              <a:gd name="connsiteX38" fmla="*/ 8408292 w 10655455"/>
              <a:gd name="connsiteY38" fmla="*/ 3879501 h 6858000"/>
              <a:gd name="connsiteX39" fmla="*/ 8408292 w 10655455"/>
              <a:gd name="connsiteY39" fmla="*/ 3957318 h 6858000"/>
              <a:gd name="connsiteX40" fmla="*/ 8187313 w 10655455"/>
              <a:gd name="connsiteY40" fmla="*/ 4337857 h 6858000"/>
              <a:gd name="connsiteX41" fmla="*/ 8119685 w 10655455"/>
              <a:gd name="connsiteY41" fmla="*/ 4377714 h 6858000"/>
              <a:gd name="connsiteX42" fmla="*/ 7678681 w 10655455"/>
              <a:gd name="connsiteY42" fmla="*/ 4377714 h 6858000"/>
              <a:gd name="connsiteX43" fmla="*/ 7610101 w 10655455"/>
              <a:gd name="connsiteY43" fmla="*/ 4337857 h 6858000"/>
              <a:gd name="connsiteX44" fmla="*/ 7390076 w 10655455"/>
              <a:gd name="connsiteY44" fmla="*/ 3957318 h 6858000"/>
              <a:gd name="connsiteX45" fmla="*/ 7390076 w 10655455"/>
              <a:gd name="connsiteY45" fmla="*/ 3879501 h 6858000"/>
              <a:gd name="connsiteX46" fmla="*/ 7610101 w 10655455"/>
              <a:gd name="connsiteY46" fmla="*/ 3498961 h 6858000"/>
              <a:gd name="connsiteX47" fmla="*/ 7678681 w 10655455"/>
              <a:gd name="connsiteY47" fmla="*/ 3459104 h 6858000"/>
              <a:gd name="connsiteX48" fmla="*/ 9108816 w 10655455"/>
              <a:gd name="connsiteY48" fmla="*/ 2082751 h 6858000"/>
              <a:gd name="connsiteX49" fmla="*/ 9876937 w 10655455"/>
              <a:gd name="connsiteY49" fmla="*/ 2082751 h 6858000"/>
              <a:gd name="connsiteX50" fmla="*/ 9994727 w 10655455"/>
              <a:gd name="connsiteY50" fmla="*/ 2152172 h 6858000"/>
              <a:gd name="connsiteX51" fmla="*/ 10379617 w 10655455"/>
              <a:gd name="connsiteY51" fmla="*/ 2814978 h 6858000"/>
              <a:gd name="connsiteX52" fmla="*/ 10379617 w 10655455"/>
              <a:gd name="connsiteY52" fmla="*/ 2950515 h 6858000"/>
              <a:gd name="connsiteX53" fmla="*/ 9994727 w 10655455"/>
              <a:gd name="connsiteY53" fmla="*/ 3613321 h 6858000"/>
              <a:gd name="connsiteX54" fmla="*/ 9876937 w 10655455"/>
              <a:gd name="connsiteY54" fmla="*/ 3682742 h 6858000"/>
              <a:gd name="connsiteX55" fmla="*/ 9108816 w 10655455"/>
              <a:gd name="connsiteY55" fmla="*/ 3682742 h 6858000"/>
              <a:gd name="connsiteX56" fmla="*/ 8989367 w 10655455"/>
              <a:gd name="connsiteY56" fmla="*/ 3613321 h 6858000"/>
              <a:gd name="connsiteX57" fmla="*/ 8606137 w 10655455"/>
              <a:gd name="connsiteY57" fmla="*/ 2950515 h 6858000"/>
              <a:gd name="connsiteX58" fmla="*/ 8606137 w 10655455"/>
              <a:gd name="connsiteY58" fmla="*/ 2814978 h 6858000"/>
              <a:gd name="connsiteX59" fmla="*/ 8989367 w 10655455"/>
              <a:gd name="connsiteY59" fmla="*/ 2152172 h 6858000"/>
              <a:gd name="connsiteX60" fmla="*/ 9108816 w 10655455"/>
              <a:gd name="connsiteY60" fmla="*/ 2082751 h 6858000"/>
              <a:gd name="connsiteX61" fmla="*/ 1321854 w 10655455"/>
              <a:gd name="connsiteY61" fmla="*/ 2071857 h 6858000"/>
              <a:gd name="connsiteX62" fmla="*/ 5365317 w 10655455"/>
              <a:gd name="connsiteY62" fmla="*/ 2071857 h 6858000"/>
              <a:gd name="connsiteX63" fmla="*/ 5985373 w 10655455"/>
              <a:gd name="connsiteY63" fmla="*/ 2437296 h 6858000"/>
              <a:gd name="connsiteX64" fmla="*/ 8011470 w 10655455"/>
              <a:gd name="connsiteY64" fmla="*/ 5926372 h 6858000"/>
              <a:gd name="connsiteX65" fmla="*/ 8011470 w 10655455"/>
              <a:gd name="connsiteY65" fmla="*/ 6639850 h 6858000"/>
              <a:gd name="connsiteX66" fmla="*/ 7904625 w 10655455"/>
              <a:gd name="connsiteY66" fmla="*/ 6823844 h 6858000"/>
              <a:gd name="connsiteX67" fmla="*/ 7884791 w 10655455"/>
              <a:gd name="connsiteY67" fmla="*/ 6858000 h 6858000"/>
              <a:gd name="connsiteX68" fmla="*/ 0 w 10655455"/>
              <a:gd name="connsiteY68" fmla="*/ 6858000 h 6858000"/>
              <a:gd name="connsiteX69" fmla="*/ 0 w 10655455"/>
              <a:gd name="connsiteY69" fmla="*/ 3635967 h 6858000"/>
              <a:gd name="connsiteX70" fmla="*/ 27177 w 10655455"/>
              <a:gd name="connsiteY70" fmla="*/ 3588964 h 6858000"/>
              <a:gd name="connsiteX71" fmla="*/ 693065 w 10655455"/>
              <a:gd name="connsiteY71" fmla="*/ 2437296 h 6858000"/>
              <a:gd name="connsiteX72" fmla="*/ 1321854 w 10655455"/>
              <a:gd name="connsiteY72" fmla="*/ 2071857 h 6858000"/>
              <a:gd name="connsiteX73" fmla="*/ 6786399 w 10655455"/>
              <a:gd name="connsiteY73" fmla="*/ 753840 h 6858000"/>
              <a:gd name="connsiteX74" fmla="*/ 8025968 w 10655455"/>
              <a:gd name="connsiteY74" fmla="*/ 753840 h 6858000"/>
              <a:gd name="connsiteX75" fmla="*/ 8216053 w 10655455"/>
              <a:gd name="connsiteY75" fmla="*/ 865869 h 6858000"/>
              <a:gd name="connsiteX76" fmla="*/ 8837177 w 10655455"/>
              <a:gd name="connsiteY76" fmla="*/ 1935484 h 6858000"/>
              <a:gd name="connsiteX77" fmla="*/ 8837177 w 10655455"/>
              <a:gd name="connsiteY77" fmla="*/ 2154207 h 6858000"/>
              <a:gd name="connsiteX78" fmla="*/ 8216053 w 10655455"/>
              <a:gd name="connsiteY78" fmla="*/ 3223823 h 6858000"/>
              <a:gd name="connsiteX79" fmla="*/ 8025968 w 10655455"/>
              <a:gd name="connsiteY79" fmla="*/ 3335852 h 6858000"/>
              <a:gd name="connsiteX80" fmla="*/ 6786399 w 10655455"/>
              <a:gd name="connsiteY80" fmla="*/ 3335852 h 6858000"/>
              <a:gd name="connsiteX81" fmla="*/ 6593637 w 10655455"/>
              <a:gd name="connsiteY81" fmla="*/ 3223823 h 6858000"/>
              <a:gd name="connsiteX82" fmla="*/ 5975192 w 10655455"/>
              <a:gd name="connsiteY82" fmla="*/ 2154207 h 6858000"/>
              <a:gd name="connsiteX83" fmla="*/ 5975192 w 10655455"/>
              <a:gd name="connsiteY83" fmla="*/ 1935484 h 6858000"/>
              <a:gd name="connsiteX84" fmla="*/ 6593637 w 10655455"/>
              <a:gd name="connsiteY84" fmla="*/ 865869 h 6858000"/>
              <a:gd name="connsiteX85" fmla="*/ 6786399 w 10655455"/>
              <a:gd name="connsiteY85" fmla="*/ 753840 h 6858000"/>
              <a:gd name="connsiteX86" fmla="*/ 0 w 10655455"/>
              <a:gd name="connsiteY86" fmla="*/ 0 h 6858000"/>
              <a:gd name="connsiteX87" fmla="*/ 6966294 w 10655455"/>
              <a:gd name="connsiteY87" fmla="*/ 0 h 6858000"/>
              <a:gd name="connsiteX88" fmla="*/ 6852387 w 10655455"/>
              <a:gd name="connsiteY88" fmla="*/ 196155 h 6858000"/>
              <a:gd name="connsiteX89" fmla="*/ 6043321 w 10655455"/>
              <a:gd name="connsiteY89" fmla="*/ 1589421 h 6858000"/>
              <a:gd name="connsiteX90" fmla="*/ 5423265 w 10655455"/>
              <a:gd name="connsiteY90" fmla="*/ 1954861 h 6858000"/>
              <a:gd name="connsiteX91" fmla="*/ 1379802 w 10655455"/>
              <a:gd name="connsiteY91" fmla="*/ 1954861 h 6858000"/>
              <a:gd name="connsiteX92" fmla="*/ 751013 w 10655455"/>
              <a:gd name="connsiteY92" fmla="*/ 1589421 h 6858000"/>
              <a:gd name="connsiteX93" fmla="*/ 1951 w 10655455"/>
              <a:gd name="connsiteY93" fmla="*/ 293901 h 6858000"/>
              <a:gd name="connsiteX94" fmla="*/ 0 w 10655455"/>
              <a:gd name="connsiteY94" fmla="*/ 29052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655455" h="6858000">
                <a:moveTo>
                  <a:pt x="8526285" y="6283111"/>
                </a:moveTo>
                <a:cubicBezTo>
                  <a:pt x="8526285" y="6283111"/>
                  <a:pt x="8526285" y="6283111"/>
                  <a:pt x="10157124" y="6283111"/>
                </a:cubicBezTo>
                <a:cubicBezTo>
                  <a:pt x="10259271" y="6283111"/>
                  <a:pt x="10357896" y="6339261"/>
                  <a:pt x="10407209" y="6430504"/>
                </a:cubicBezTo>
                <a:cubicBezTo>
                  <a:pt x="10407209" y="6430504"/>
                  <a:pt x="10407209" y="6430504"/>
                  <a:pt x="10606716" y="6774068"/>
                </a:cubicBezTo>
                <a:lnTo>
                  <a:pt x="10655455" y="6858000"/>
                </a:lnTo>
                <a:lnTo>
                  <a:pt x="8025501" y="6858000"/>
                </a:lnTo>
                <a:lnTo>
                  <a:pt x="8129453" y="6678214"/>
                </a:lnTo>
                <a:cubicBezTo>
                  <a:pt x="8174148" y="6600912"/>
                  <a:pt x="8221824" y="6518457"/>
                  <a:pt x="8272677" y="6430504"/>
                </a:cubicBezTo>
                <a:cubicBezTo>
                  <a:pt x="8325512" y="6339261"/>
                  <a:pt x="8420615" y="6283111"/>
                  <a:pt x="8526285" y="6283111"/>
                </a:cubicBezTo>
                <a:close/>
                <a:moveTo>
                  <a:pt x="8508611" y="4776272"/>
                </a:moveTo>
                <a:cubicBezTo>
                  <a:pt x="8508611" y="4776272"/>
                  <a:pt x="8508611" y="4776272"/>
                  <a:pt x="9153763" y="4776272"/>
                </a:cubicBezTo>
                <a:cubicBezTo>
                  <a:pt x="9194173" y="4776272"/>
                  <a:pt x="9233188" y="4798484"/>
                  <a:pt x="9252696" y="4834580"/>
                </a:cubicBezTo>
                <a:cubicBezTo>
                  <a:pt x="9252696" y="4834580"/>
                  <a:pt x="9252696" y="4834580"/>
                  <a:pt x="9575969" y="5391278"/>
                </a:cubicBezTo>
                <a:cubicBezTo>
                  <a:pt x="9596871" y="5425985"/>
                  <a:pt x="9596871" y="5470409"/>
                  <a:pt x="9575969" y="5505116"/>
                </a:cubicBezTo>
                <a:cubicBezTo>
                  <a:pt x="9575969" y="5505116"/>
                  <a:pt x="9575969" y="5505116"/>
                  <a:pt x="9252696" y="6061815"/>
                </a:cubicBezTo>
                <a:cubicBezTo>
                  <a:pt x="9233188" y="6097909"/>
                  <a:pt x="9194173" y="6120122"/>
                  <a:pt x="9153763" y="6120122"/>
                </a:cubicBezTo>
                <a:cubicBezTo>
                  <a:pt x="9153763" y="6120122"/>
                  <a:pt x="9153763" y="6120122"/>
                  <a:pt x="8508611" y="6120122"/>
                </a:cubicBezTo>
                <a:cubicBezTo>
                  <a:pt x="8466808" y="6120122"/>
                  <a:pt x="8429186" y="6097909"/>
                  <a:pt x="8408284" y="6061815"/>
                </a:cubicBezTo>
                <a:cubicBezTo>
                  <a:pt x="8408284" y="6061815"/>
                  <a:pt x="8408284" y="6061815"/>
                  <a:pt x="8086404" y="5505116"/>
                </a:cubicBezTo>
                <a:cubicBezTo>
                  <a:pt x="8065503" y="5470409"/>
                  <a:pt x="8065503" y="5425985"/>
                  <a:pt x="8086404" y="5391278"/>
                </a:cubicBezTo>
                <a:cubicBezTo>
                  <a:pt x="8086404" y="5391278"/>
                  <a:pt x="8086404" y="5391278"/>
                  <a:pt x="8408284" y="4834580"/>
                </a:cubicBezTo>
                <a:cubicBezTo>
                  <a:pt x="8429186" y="4798484"/>
                  <a:pt x="8466808" y="4776272"/>
                  <a:pt x="8508611" y="4776272"/>
                </a:cubicBezTo>
                <a:close/>
                <a:moveTo>
                  <a:pt x="8438383" y="4182594"/>
                </a:moveTo>
                <a:cubicBezTo>
                  <a:pt x="8438383" y="4182594"/>
                  <a:pt x="8438383" y="4182594"/>
                  <a:pt x="8671249" y="4182594"/>
                </a:cubicBezTo>
                <a:cubicBezTo>
                  <a:pt x="8685834" y="4182594"/>
                  <a:pt x="8699916" y="4190612"/>
                  <a:pt x="8706958" y="4203640"/>
                </a:cubicBezTo>
                <a:cubicBezTo>
                  <a:pt x="8706958" y="4203640"/>
                  <a:pt x="8706958" y="4203640"/>
                  <a:pt x="8823642" y="4404579"/>
                </a:cubicBezTo>
                <a:cubicBezTo>
                  <a:pt x="8831187" y="4417106"/>
                  <a:pt x="8831187" y="4433141"/>
                  <a:pt x="8823642" y="4445668"/>
                </a:cubicBezTo>
                <a:cubicBezTo>
                  <a:pt x="8823642" y="4445668"/>
                  <a:pt x="8823642" y="4445668"/>
                  <a:pt x="8706958" y="4646606"/>
                </a:cubicBezTo>
                <a:cubicBezTo>
                  <a:pt x="8699916" y="4659635"/>
                  <a:pt x="8685834" y="4667652"/>
                  <a:pt x="8671249" y="4667652"/>
                </a:cubicBezTo>
                <a:cubicBezTo>
                  <a:pt x="8671249" y="4667652"/>
                  <a:pt x="8671249" y="4667652"/>
                  <a:pt x="8438383" y="4667652"/>
                </a:cubicBezTo>
                <a:cubicBezTo>
                  <a:pt x="8423295" y="4667652"/>
                  <a:pt x="8409715" y="4659635"/>
                  <a:pt x="8402170" y="4646606"/>
                </a:cubicBezTo>
                <a:cubicBezTo>
                  <a:pt x="8402170" y="4646606"/>
                  <a:pt x="8402170" y="4646606"/>
                  <a:pt x="8285989" y="4445668"/>
                </a:cubicBezTo>
                <a:cubicBezTo>
                  <a:pt x="8278445" y="4433141"/>
                  <a:pt x="8278445" y="4417106"/>
                  <a:pt x="8285989" y="4404579"/>
                </a:cubicBezTo>
                <a:cubicBezTo>
                  <a:pt x="8285989" y="4404579"/>
                  <a:pt x="8285989" y="4404579"/>
                  <a:pt x="8402170" y="4203640"/>
                </a:cubicBezTo>
                <a:cubicBezTo>
                  <a:pt x="8409715" y="4190612"/>
                  <a:pt x="8423295" y="4182594"/>
                  <a:pt x="8438383" y="4182594"/>
                </a:cubicBezTo>
                <a:close/>
                <a:moveTo>
                  <a:pt x="7678681" y="3459104"/>
                </a:moveTo>
                <a:cubicBezTo>
                  <a:pt x="7678681" y="3459104"/>
                  <a:pt x="7678681" y="3459104"/>
                  <a:pt x="8119685" y="3459104"/>
                </a:cubicBezTo>
                <a:cubicBezTo>
                  <a:pt x="8147308" y="3459104"/>
                  <a:pt x="8173978" y="3474287"/>
                  <a:pt x="8187313" y="3498961"/>
                </a:cubicBezTo>
                <a:cubicBezTo>
                  <a:pt x="8187313" y="3498961"/>
                  <a:pt x="8187313" y="3498961"/>
                  <a:pt x="8408292" y="3879501"/>
                </a:cubicBezTo>
                <a:cubicBezTo>
                  <a:pt x="8422579" y="3903225"/>
                  <a:pt x="8422579" y="3933593"/>
                  <a:pt x="8408292" y="3957318"/>
                </a:cubicBezTo>
                <a:cubicBezTo>
                  <a:pt x="8408292" y="3957318"/>
                  <a:pt x="8408292" y="3957318"/>
                  <a:pt x="8187313" y="4337857"/>
                </a:cubicBezTo>
                <a:cubicBezTo>
                  <a:pt x="8173978" y="4362531"/>
                  <a:pt x="8147308" y="4377714"/>
                  <a:pt x="8119685" y="4377714"/>
                </a:cubicBezTo>
                <a:cubicBezTo>
                  <a:pt x="8119685" y="4377714"/>
                  <a:pt x="8119685" y="4377714"/>
                  <a:pt x="7678681" y="4377714"/>
                </a:cubicBezTo>
                <a:cubicBezTo>
                  <a:pt x="7650106" y="4377714"/>
                  <a:pt x="7624388" y="4362531"/>
                  <a:pt x="7610101" y="4337857"/>
                </a:cubicBezTo>
                <a:cubicBezTo>
                  <a:pt x="7610101" y="4337857"/>
                  <a:pt x="7610101" y="4337857"/>
                  <a:pt x="7390076" y="3957318"/>
                </a:cubicBezTo>
                <a:cubicBezTo>
                  <a:pt x="7375787" y="3933593"/>
                  <a:pt x="7375787" y="3903225"/>
                  <a:pt x="7390076" y="3879501"/>
                </a:cubicBezTo>
                <a:cubicBezTo>
                  <a:pt x="7390076" y="3879501"/>
                  <a:pt x="7390076" y="3879501"/>
                  <a:pt x="7610101" y="3498961"/>
                </a:cubicBezTo>
                <a:cubicBezTo>
                  <a:pt x="7624388" y="3474287"/>
                  <a:pt x="7650106" y="3459104"/>
                  <a:pt x="7678681" y="3459104"/>
                </a:cubicBezTo>
                <a:close/>
                <a:moveTo>
                  <a:pt x="9108816" y="2082751"/>
                </a:moveTo>
                <a:cubicBezTo>
                  <a:pt x="9108816" y="2082751"/>
                  <a:pt x="9108816" y="2082751"/>
                  <a:pt x="9876937" y="2082751"/>
                </a:cubicBezTo>
                <a:cubicBezTo>
                  <a:pt x="9925048" y="2082751"/>
                  <a:pt x="9971500" y="2109197"/>
                  <a:pt x="9994727" y="2152172"/>
                </a:cubicBezTo>
                <a:cubicBezTo>
                  <a:pt x="9994727" y="2152172"/>
                  <a:pt x="9994727" y="2152172"/>
                  <a:pt x="10379617" y="2814978"/>
                </a:cubicBezTo>
                <a:cubicBezTo>
                  <a:pt x="10404502" y="2856301"/>
                  <a:pt x="10404502" y="2909193"/>
                  <a:pt x="10379617" y="2950515"/>
                </a:cubicBezTo>
                <a:cubicBezTo>
                  <a:pt x="10379617" y="2950515"/>
                  <a:pt x="10379617" y="2950515"/>
                  <a:pt x="9994727" y="3613321"/>
                </a:cubicBezTo>
                <a:cubicBezTo>
                  <a:pt x="9971500" y="3656296"/>
                  <a:pt x="9925048" y="3682742"/>
                  <a:pt x="9876937" y="3682742"/>
                </a:cubicBezTo>
                <a:cubicBezTo>
                  <a:pt x="9876937" y="3682742"/>
                  <a:pt x="9876937" y="3682742"/>
                  <a:pt x="9108816" y="3682742"/>
                </a:cubicBezTo>
                <a:cubicBezTo>
                  <a:pt x="9059045" y="3682742"/>
                  <a:pt x="9014252" y="3656296"/>
                  <a:pt x="8989367" y="3613321"/>
                </a:cubicBezTo>
                <a:cubicBezTo>
                  <a:pt x="8989367" y="3613321"/>
                  <a:pt x="8989367" y="3613321"/>
                  <a:pt x="8606137" y="2950515"/>
                </a:cubicBezTo>
                <a:cubicBezTo>
                  <a:pt x="8581251" y="2909193"/>
                  <a:pt x="8581251" y="2856301"/>
                  <a:pt x="8606137" y="2814978"/>
                </a:cubicBezTo>
                <a:cubicBezTo>
                  <a:pt x="8606137" y="2814978"/>
                  <a:pt x="8606137" y="2814978"/>
                  <a:pt x="8989367" y="2152172"/>
                </a:cubicBezTo>
                <a:cubicBezTo>
                  <a:pt x="9014252" y="2109197"/>
                  <a:pt x="9059045" y="2082751"/>
                  <a:pt x="9108816" y="2082751"/>
                </a:cubicBezTo>
                <a:close/>
                <a:moveTo>
                  <a:pt x="1321854" y="2071857"/>
                </a:moveTo>
                <a:cubicBezTo>
                  <a:pt x="1321854" y="2071857"/>
                  <a:pt x="1321854" y="2071857"/>
                  <a:pt x="5365317" y="2071857"/>
                </a:cubicBezTo>
                <a:cubicBezTo>
                  <a:pt x="5618580" y="2071857"/>
                  <a:pt x="5863108" y="2211072"/>
                  <a:pt x="5985373" y="2437296"/>
                </a:cubicBezTo>
                <a:cubicBezTo>
                  <a:pt x="5985373" y="2437296"/>
                  <a:pt x="5985373" y="2437296"/>
                  <a:pt x="8011470" y="5926372"/>
                </a:cubicBezTo>
                <a:cubicBezTo>
                  <a:pt x="8142468" y="6143896"/>
                  <a:pt x="8142468" y="6422327"/>
                  <a:pt x="8011470" y="6639850"/>
                </a:cubicBezTo>
                <a:cubicBezTo>
                  <a:pt x="8011470" y="6639850"/>
                  <a:pt x="8011470" y="6639850"/>
                  <a:pt x="7904625" y="6823844"/>
                </a:cubicBezTo>
                <a:lnTo>
                  <a:pt x="7884791" y="6858000"/>
                </a:lnTo>
                <a:lnTo>
                  <a:pt x="0" y="6858000"/>
                </a:lnTo>
                <a:lnTo>
                  <a:pt x="0" y="3635967"/>
                </a:lnTo>
                <a:lnTo>
                  <a:pt x="27177" y="3588964"/>
                </a:lnTo>
                <a:cubicBezTo>
                  <a:pt x="220245" y="3255048"/>
                  <a:pt x="440895" y="2873431"/>
                  <a:pt x="693065" y="2437296"/>
                </a:cubicBezTo>
                <a:cubicBezTo>
                  <a:pt x="824063" y="2211072"/>
                  <a:pt x="1059859" y="2071857"/>
                  <a:pt x="1321854" y="2071857"/>
                </a:cubicBezTo>
                <a:close/>
                <a:moveTo>
                  <a:pt x="6786399" y="753840"/>
                </a:moveTo>
                <a:cubicBezTo>
                  <a:pt x="6786399" y="753840"/>
                  <a:pt x="6786399" y="753840"/>
                  <a:pt x="8025968" y="753840"/>
                </a:cubicBezTo>
                <a:cubicBezTo>
                  <a:pt x="8103608" y="753840"/>
                  <a:pt x="8178571" y="796518"/>
                  <a:pt x="8216053" y="865869"/>
                </a:cubicBezTo>
                <a:cubicBezTo>
                  <a:pt x="8216053" y="865869"/>
                  <a:pt x="8216053" y="865869"/>
                  <a:pt x="8837177" y="1935484"/>
                </a:cubicBezTo>
                <a:cubicBezTo>
                  <a:pt x="8877335" y="2002169"/>
                  <a:pt x="8877335" y="2087523"/>
                  <a:pt x="8837177" y="2154207"/>
                </a:cubicBezTo>
                <a:cubicBezTo>
                  <a:pt x="8837177" y="2154207"/>
                  <a:pt x="8837177" y="2154207"/>
                  <a:pt x="8216053" y="3223823"/>
                </a:cubicBezTo>
                <a:cubicBezTo>
                  <a:pt x="8178571" y="3293174"/>
                  <a:pt x="8103608" y="3335852"/>
                  <a:pt x="8025968" y="3335852"/>
                </a:cubicBezTo>
                <a:cubicBezTo>
                  <a:pt x="8025968" y="3335852"/>
                  <a:pt x="8025968" y="3335852"/>
                  <a:pt x="6786399" y="3335852"/>
                </a:cubicBezTo>
                <a:cubicBezTo>
                  <a:pt x="6706082" y="3335852"/>
                  <a:pt x="6633796" y="3293174"/>
                  <a:pt x="6593637" y="3223823"/>
                </a:cubicBezTo>
                <a:cubicBezTo>
                  <a:pt x="6593637" y="3223823"/>
                  <a:pt x="6593637" y="3223823"/>
                  <a:pt x="5975192" y="2154207"/>
                </a:cubicBezTo>
                <a:cubicBezTo>
                  <a:pt x="5935033" y="2087523"/>
                  <a:pt x="5935033" y="2002169"/>
                  <a:pt x="5975192" y="1935484"/>
                </a:cubicBezTo>
                <a:cubicBezTo>
                  <a:pt x="5975192" y="1935484"/>
                  <a:pt x="5975192" y="1935484"/>
                  <a:pt x="6593637" y="865869"/>
                </a:cubicBezTo>
                <a:cubicBezTo>
                  <a:pt x="6633796" y="796518"/>
                  <a:pt x="6706082" y="753840"/>
                  <a:pt x="6786399" y="753840"/>
                </a:cubicBezTo>
                <a:close/>
                <a:moveTo>
                  <a:pt x="0" y="0"/>
                </a:moveTo>
                <a:lnTo>
                  <a:pt x="6966294" y="0"/>
                </a:lnTo>
                <a:lnTo>
                  <a:pt x="6852387" y="196155"/>
                </a:lnTo>
                <a:cubicBezTo>
                  <a:pt x="6627011" y="584267"/>
                  <a:pt x="6359899" y="1044253"/>
                  <a:pt x="6043321" y="1589421"/>
                </a:cubicBezTo>
                <a:cubicBezTo>
                  <a:pt x="5921057" y="1815646"/>
                  <a:pt x="5676528" y="1954861"/>
                  <a:pt x="5423265" y="1954861"/>
                </a:cubicBezTo>
                <a:cubicBezTo>
                  <a:pt x="5423265" y="1954861"/>
                  <a:pt x="5423265" y="1954861"/>
                  <a:pt x="1379802" y="1954861"/>
                </a:cubicBezTo>
                <a:cubicBezTo>
                  <a:pt x="1117807" y="1954861"/>
                  <a:pt x="882012" y="1815646"/>
                  <a:pt x="751013" y="1589421"/>
                </a:cubicBezTo>
                <a:cubicBezTo>
                  <a:pt x="751013" y="1589421"/>
                  <a:pt x="751013" y="1589421"/>
                  <a:pt x="1951" y="293901"/>
                </a:cubicBezTo>
                <a:lnTo>
                  <a:pt x="0" y="2905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2160000" anchor="t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8293" y="32717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0300" y="52504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CE129D0-CB7B-444C-AF89-B1CB663E36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418374"/>
            <a:ext cx="8687356" cy="6439627"/>
          </a:xfrm>
          <a:custGeom>
            <a:avLst/>
            <a:gdLst>
              <a:gd name="connsiteX0" fmla="*/ 0 w 8687356"/>
              <a:gd name="connsiteY0" fmla="*/ 5592682 h 6439627"/>
              <a:gd name="connsiteX1" fmla="*/ 186296 w 8687356"/>
              <a:gd name="connsiteY1" fmla="*/ 5593149 h 6439627"/>
              <a:gd name="connsiteX2" fmla="*/ 1348900 w 8687356"/>
              <a:gd name="connsiteY2" fmla="*/ 5596063 h 6439627"/>
              <a:gd name="connsiteX3" fmla="*/ 1800991 w 8687356"/>
              <a:gd name="connsiteY3" fmla="*/ 5851702 h 6439627"/>
              <a:gd name="connsiteX4" fmla="*/ 2106366 w 8687356"/>
              <a:gd name="connsiteY4" fmla="*/ 6380627 h 6439627"/>
              <a:gd name="connsiteX5" fmla="*/ 2140430 w 8687356"/>
              <a:gd name="connsiteY5" fmla="*/ 6439627 h 6439627"/>
              <a:gd name="connsiteX6" fmla="*/ 0 w 8687356"/>
              <a:gd name="connsiteY6" fmla="*/ 6439627 h 6439627"/>
              <a:gd name="connsiteX7" fmla="*/ 693821 w 8687356"/>
              <a:gd name="connsiteY7" fmla="*/ 3646328 h 6439627"/>
              <a:gd name="connsiteX8" fmla="*/ 1586357 w 8687356"/>
              <a:gd name="connsiteY8" fmla="*/ 3648566 h 6439627"/>
              <a:gd name="connsiteX9" fmla="*/ 1724950 w 8687356"/>
              <a:gd name="connsiteY9" fmla="*/ 3726935 h 6439627"/>
              <a:gd name="connsiteX10" fmla="*/ 2172189 w 8687356"/>
              <a:gd name="connsiteY10" fmla="*/ 4501577 h 6439627"/>
              <a:gd name="connsiteX11" fmla="*/ 2171729 w 8687356"/>
              <a:gd name="connsiteY11" fmla="*/ 4662459 h 6439627"/>
              <a:gd name="connsiteX12" fmla="*/ 1726432 w 8687356"/>
              <a:gd name="connsiteY12" fmla="*/ 5434863 h 6439627"/>
              <a:gd name="connsiteX13" fmla="*/ 1589746 w 8687356"/>
              <a:gd name="connsiteY13" fmla="*/ 5513779 h 6439627"/>
              <a:gd name="connsiteX14" fmla="*/ 698177 w 8687356"/>
              <a:gd name="connsiteY14" fmla="*/ 5513215 h 6439627"/>
              <a:gd name="connsiteX15" fmla="*/ 558617 w 8687356"/>
              <a:gd name="connsiteY15" fmla="*/ 5433172 h 6439627"/>
              <a:gd name="connsiteX16" fmla="*/ 111378 w 8687356"/>
              <a:gd name="connsiteY16" fmla="*/ 4658531 h 6439627"/>
              <a:gd name="connsiteX17" fmla="*/ 112805 w 8687356"/>
              <a:gd name="connsiteY17" fmla="*/ 4499321 h 6439627"/>
              <a:gd name="connsiteX18" fmla="*/ 557135 w 8687356"/>
              <a:gd name="connsiteY18" fmla="*/ 3725244 h 6439627"/>
              <a:gd name="connsiteX19" fmla="*/ 693821 w 8687356"/>
              <a:gd name="connsiteY19" fmla="*/ 3646328 h 6439627"/>
              <a:gd name="connsiteX20" fmla="*/ 1975378 w 8687356"/>
              <a:gd name="connsiteY20" fmla="*/ 3263784 h 6439627"/>
              <a:gd name="connsiteX21" fmla="*/ 2292917 w 8687356"/>
              <a:gd name="connsiteY21" fmla="*/ 3264581 h 6439627"/>
              <a:gd name="connsiteX22" fmla="*/ 2342225 w 8687356"/>
              <a:gd name="connsiteY22" fmla="*/ 3292462 h 6439627"/>
              <a:gd name="connsiteX23" fmla="*/ 2501341 w 8687356"/>
              <a:gd name="connsiteY23" fmla="*/ 3568059 h 6439627"/>
              <a:gd name="connsiteX24" fmla="*/ 2501177 w 8687356"/>
              <a:gd name="connsiteY24" fmla="*/ 3625297 h 6439627"/>
              <a:gd name="connsiteX25" fmla="*/ 2342753 w 8687356"/>
              <a:gd name="connsiteY25" fmla="*/ 3900096 h 6439627"/>
              <a:gd name="connsiteX26" fmla="*/ 2294123 w 8687356"/>
              <a:gd name="connsiteY26" fmla="*/ 3928173 h 6439627"/>
              <a:gd name="connsiteX27" fmla="*/ 1976927 w 8687356"/>
              <a:gd name="connsiteY27" fmla="*/ 3927972 h 6439627"/>
              <a:gd name="connsiteX28" fmla="*/ 1927275 w 8687356"/>
              <a:gd name="connsiteY28" fmla="*/ 3899495 h 6439627"/>
              <a:gd name="connsiteX29" fmla="*/ 1768160 w 8687356"/>
              <a:gd name="connsiteY29" fmla="*/ 3623899 h 6439627"/>
              <a:gd name="connsiteX30" fmla="*/ 1768668 w 8687356"/>
              <a:gd name="connsiteY30" fmla="*/ 3567256 h 6439627"/>
              <a:gd name="connsiteX31" fmla="*/ 1926748 w 8687356"/>
              <a:gd name="connsiteY31" fmla="*/ 3291861 h 6439627"/>
              <a:gd name="connsiteX32" fmla="*/ 1975378 w 8687356"/>
              <a:gd name="connsiteY32" fmla="*/ 3263784 h 6439627"/>
              <a:gd name="connsiteX33" fmla="*/ 2130702 w 8687356"/>
              <a:gd name="connsiteY33" fmla="*/ 2828022 h 6439627"/>
              <a:gd name="connsiteX34" fmla="*/ 2298374 w 8687356"/>
              <a:gd name="connsiteY34" fmla="*/ 2828442 h 6439627"/>
              <a:gd name="connsiteX35" fmla="*/ 2324410 w 8687356"/>
              <a:gd name="connsiteY35" fmla="*/ 2843165 h 6439627"/>
              <a:gd name="connsiteX36" fmla="*/ 2408429 w 8687356"/>
              <a:gd name="connsiteY36" fmla="*/ 2988689 h 6439627"/>
              <a:gd name="connsiteX37" fmla="*/ 2408342 w 8687356"/>
              <a:gd name="connsiteY37" fmla="*/ 3018913 h 6439627"/>
              <a:gd name="connsiteX38" fmla="*/ 2324689 w 8687356"/>
              <a:gd name="connsiteY38" fmla="*/ 3164017 h 6439627"/>
              <a:gd name="connsiteX39" fmla="*/ 2299011 w 8687356"/>
              <a:gd name="connsiteY39" fmla="*/ 3178842 h 6439627"/>
              <a:gd name="connsiteX40" fmla="*/ 2131520 w 8687356"/>
              <a:gd name="connsiteY40" fmla="*/ 3178736 h 6439627"/>
              <a:gd name="connsiteX41" fmla="*/ 2105302 w 8687356"/>
              <a:gd name="connsiteY41" fmla="*/ 3163699 h 6439627"/>
              <a:gd name="connsiteX42" fmla="*/ 2021284 w 8687356"/>
              <a:gd name="connsiteY42" fmla="*/ 3018175 h 6439627"/>
              <a:gd name="connsiteX43" fmla="*/ 2021552 w 8687356"/>
              <a:gd name="connsiteY43" fmla="*/ 2988265 h 6439627"/>
              <a:gd name="connsiteX44" fmla="*/ 2105024 w 8687356"/>
              <a:gd name="connsiteY44" fmla="*/ 2842847 h 6439627"/>
              <a:gd name="connsiteX45" fmla="*/ 2130702 w 8687356"/>
              <a:gd name="connsiteY45" fmla="*/ 2828022 h 6439627"/>
              <a:gd name="connsiteX46" fmla="*/ 3794942 w 8687356"/>
              <a:gd name="connsiteY46" fmla="*/ 2543905 h 6439627"/>
              <a:gd name="connsiteX47" fmla="*/ 6706383 w 8687356"/>
              <a:gd name="connsiteY47" fmla="*/ 2551204 h 6439627"/>
              <a:gd name="connsiteX48" fmla="*/ 7158474 w 8687356"/>
              <a:gd name="connsiteY48" fmla="*/ 2806842 h 6439627"/>
              <a:gd name="connsiteX49" fmla="*/ 8617364 w 8687356"/>
              <a:gd name="connsiteY49" fmla="*/ 5333715 h 6439627"/>
              <a:gd name="connsiteX50" fmla="*/ 8615859 w 8687356"/>
              <a:gd name="connsiteY50" fmla="*/ 5858514 h 6439627"/>
              <a:gd name="connsiteX51" fmla="*/ 8311811 w 8687356"/>
              <a:gd name="connsiteY51" fmla="*/ 6385912 h 6439627"/>
              <a:gd name="connsiteX52" fmla="*/ 8280844 w 8687356"/>
              <a:gd name="connsiteY52" fmla="*/ 6439627 h 6439627"/>
              <a:gd name="connsiteX53" fmla="*/ 2237916 w 8687356"/>
              <a:gd name="connsiteY53" fmla="*/ 6439627 h 6439627"/>
              <a:gd name="connsiteX54" fmla="*/ 2151815 w 8687356"/>
              <a:gd name="connsiteY54" fmla="*/ 6290497 h 6439627"/>
              <a:gd name="connsiteX55" fmla="*/ 1895013 w 8687356"/>
              <a:gd name="connsiteY55" fmla="*/ 5845703 h 6439627"/>
              <a:gd name="connsiteX56" fmla="*/ 1899669 w 8687356"/>
              <a:gd name="connsiteY56" fmla="*/ 5326361 h 6439627"/>
              <a:gd name="connsiteX57" fmla="*/ 3349069 w 8687356"/>
              <a:gd name="connsiteY57" fmla="*/ 2801330 h 6439627"/>
              <a:gd name="connsiteX58" fmla="*/ 3794942 w 8687356"/>
              <a:gd name="connsiteY58" fmla="*/ 2543905 h 6439627"/>
              <a:gd name="connsiteX59" fmla="*/ 634940 w 8687356"/>
              <a:gd name="connsiteY59" fmla="*/ 2395105 h 6439627"/>
              <a:gd name="connsiteX60" fmla="*/ 1188015 w 8687356"/>
              <a:gd name="connsiteY60" fmla="*/ 2396492 h 6439627"/>
              <a:gd name="connsiteX61" fmla="*/ 1273897 w 8687356"/>
              <a:gd name="connsiteY61" fmla="*/ 2445054 h 6439627"/>
              <a:gd name="connsiteX62" fmla="*/ 1551037 w 8687356"/>
              <a:gd name="connsiteY62" fmla="*/ 2925075 h 6439627"/>
              <a:gd name="connsiteX63" fmla="*/ 1550752 w 8687356"/>
              <a:gd name="connsiteY63" fmla="*/ 3024769 h 6439627"/>
              <a:gd name="connsiteX64" fmla="*/ 1274816 w 8687356"/>
              <a:gd name="connsiteY64" fmla="*/ 3503403 h 6439627"/>
              <a:gd name="connsiteX65" fmla="*/ 1190116 w 8687356"/>
              <a:gd name="connsiteY65" fmla="*/ 3552304 h 6439627"/>
              <a:gd name="connsiteX66" fmla="*/ 637639 w 8687356"/>
              <a:gd name="connsiteY66" fmla="*/ 3551955 h 6439627"/>
              <a:gd name="connsiteX67" fmla="*/ 551158 w 8687356"/>
              <a:gd name="connsiteY67" fmla="*/ 3502355 h 6439627"/>
              <a:gd name="connsiteX68" fmla="*/ 274018 w 8687356"/>
              <a:gd name="connsiteY68" fmla="*/ 3022335 h 6439627"/>
              <a:gd name="connsiteX69" fmla="*/ 274903 w 8687356"/>
              <a:gd name="connsiteY69" fmla="*/ 2923678 h 6439627"/>
              <a:gd name="connsiteX70" fmla="*/ 550240 w 8687356"/>
              <a:gd name="connsiteY70" fmla="*/ 2444007 h 6439627"/>
              <a:gd name="connsiteX71" fmla="*/ 634940 w 8687356"/>
              <a:gd name="connsiteY71" fmla="*/ 2395105 h 6439627"/>
              <a:gd name="connsiteX72" fmla="*/ 2521339 w 8687356"/>
              <a:gd name="connsiteY72" fmla="*/ 1975621 h 6439627"/>
              <a:gd name="connsiteX73" fmla="*/ 2985874 w 8687356"/>
              <a:gd name="connsiteY73" fmla="*/ 1976785 h 6439627"/>
              <a:gd name="connsiteX74" fmla="*/ 3058007 w 8687356"/>
              <a:gd name="connsiteY74" fmla="*/ 2017574 h 6439627"/>
              <a:gd name="connsiteX75" fmla="*/ 3290779 w 8687356"/>
              <a:gd name="connsiteY75" fmla="*/ 2420748 h 6439627"/>
              <a:gd name="connsiteX76" fmla="*/ 3290540 w 8687356"/>
              <a:gd name="connsiteY76" fmla="*/ 2504482 h 6439627"/>
              <a:gd name="connsiteX77" fmla="*/ 3058778 w 8687356"/>
              <a:gd name="connsiteY77" fmla="*/ 2906492 h 6439627"/>
              <a:gd name="connsiteX78" fmla="*/ 2987637 w 8687356"/>
              <a:gd name="connsiteY78" fmla="*/ 2947565 h 6439627"/>
              <a:gd name="connsiteX79" fmla="*/ 2523606 w 8687356"/>
              <a:gd name="connsiteY79" fmla="*/ 2947271 h 6439627"/>
              <a:gd name="connsiteX80" fmla="*/ 2450970 w 8687356"/>
              <a:gd name="connsiteY80" fmla="*/ 2905612 h 6439627"/>
              <a:gd name="connsiteX81" fmla="*/ 2218197 w 8687356"/>
              <a:gd name="connsiteY81" fmla="*/ 2502438 h 6439627"/>
              <a:gd name="connsiteX82" fmla="*/ 2218941 w 8687356"/>
              <a:gd name="connsiteY82" fmla="*/ 2419574 h 6439627"/>
              <a:gd name="connsiteX83" fmla="*/ 2450199 w 8687356"/>
              <a:gd name="connsiteY83" fmla="*/ 2016694 h 6439627"/>
              <a:gd name="connsiteX84" fmla="*/ 2521339 w 8687356"/>
              <a:gd name="connsiteY84" fmla="*/ 1975621 h 6439627"/>
              <a:gd name="connsiteX85" fmla="*/ 3564142 w 8687356"/>
              <a:gd name="connsiteY85" fmla="*/ 34 h 6439627"/>
              <a:gd name="connsiteX86" fmla="*/ 4738405 w 8687356"/>
              <a:gd name="connsiteY86" fmla="*/ 2977 h 6439627"/>
              <a:gd name="connsiteX87" fmla="*/ 4920745 w 8687356"/>
              <a:gd name="connsiteY87" fmla="*/ 106084 h 6439627"/>
              <a:gd name="connsiteX88" fmla="*/ 5509155 w 8687356"/>
              <a:gd name="connsiteY88" fmla="*/ 1125240 h 6439627"/>
              <a:gd name="connsiteX89" fmla="*/ 5508549 w 8687356"/>
              <a:gd name="connsiteY89" fmla="*/ 1336906 h 6439627"/>
              <a:gd name="connsiteX90" fmla="*/ 4922696 w 8687356"/>
              <a:gd name="connsiteY90" fmla="*/ 2353119 h 6439627"/>
              <a:gd name="connsiteX91" fmla="*/ 4742864 w 8687356"/>
              <a:gd name="connsiteY91" fmla="*/ 2456945 h 6439627"/>
              <a:gd name="connsiteX92" fmla="*/ 3569871 w 8687356"/>
              <a:gd name="connsiteY92" fmla="*/ 2456203 h 6439627"/>
              <a:gd name="connsiteX93" fmla="*/ 3386259 w 8687356"/>
              <a:gd name="connsiteY93" fmla="*/ 2350896 h 6439627"/>
              <a:gd name="connsiteX94" fmla="*/ 2797848 w 8687356"/>
              <a:gd name="connsiteY94" fmla="*/ 1331739 h 6439627"/>
              <a:gd name="connsiteX95" fmla="*/ 2799727 w 8687356"/>
              <a:gd name="connsiteY95" fmla="*/ 1122274 h 6439627"/>
              <a:gd name="connsiteX96" fmla="*/ 3384310 w 8687356"/>
              <a:gd name="connsiteY96" fmla="*/ 103860 h 6439627"/>
              <a:gd name="connsiteX97" fmla="*/ 3564142 w 8687356"/>
              <a:gd name="connsiteY97" fmla="*/ 34 h 643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8687356" h="6439627">
                <a:moveTo>
                  <a:pt x="0" y="5592682"/>
                </a:moveTo>
                <a:lnTo>
                  <a:pt x="186296" y="5593149"/>
                </a:lnTo>
                <a:cubicBezTo>
                  <a:pt x="510155" y="5593961"/>
                  <a:pt x="893987" y="5594923"/>
                  <a:pt x="1348900" y="5596063"/>
                </a:cubicBezTo>
                <a:cubicBezTo>
                  <a:pt x="1534387" y="5590847"/>
                  <a:pt x="1709614" y="5693431"/>
                  <a:pt x="1800991" y="5851702"/>
                </a:cubicBezTo>
                <a:cubicBezTo>
                  <a:pt x="1800991" y="5851702"/>
                  <a:pt x="1800991" y="5851702"/>
                  <a:pt x="2106366" y="6380627"/>
                </a:cubicBezTo>
                <a:lnTo>
                  <a:pt x="2140430" y="6439627"/>
                </a:lnTo>
                <a:lnTo>
                  <a:pt x="0" y="6439627"/>
                </a:lnTo>
                <a:close/>
                <a:moveTo>
                  <a:pt x="693821" y="3646328"/>
                </a:moveTo>
                <a:cubicBezTo>
                  <a:pt x="693821" y="3646328"/>
                  <a:pt x="693821" y="3646328"/>
                  <a:pt x="1586357" y="3648566"/>
                </a:cubicBezTo>
                <a:cubicBezTo>
                  <a:pt x="1643220" y="3646968"/>
                  <a:pt x="1696937" y="3678416"/>
                  <a:pt x="1724950" y="3726935"/>
                </a:cubicBezTo>
                <a:cubicBezTo>
                  <a:pt x="1724950" y="3726935"/>
                  <a:pt x="1724950" y="3726935"/>
                  <a:pt x="2172189" y="4501577"/>
                </a:cubicBezTo>
                <a:cubicBezTo>
                  <a:pt x="2201168" y="4551769"/>
                  <a:pt x="2200578" y="4612341"/>
                  <a:pt x="2171729" y="4662459"/>
                </a:cubicBezTo>
                <a:cubicBezTo>
                  <a:pt x="2171729" y="4662459"/>
                  <a:pt x="2171729" y="4662459"/>
                  <a:pt x="1726432" y="5434863"/>
                </a:cubicBezTo>
                <a:cubicBezTo>
                  <a:pt x="1699249" y="5484020"/>
                  <a:pt x="1645909" y="5514815"/>
                  <a:pt x="1589746" y="5513779"/>
                </a:cubicBezTo>
                <a:cubicBezTo>
                  <a:pt x="1589746" y="5513779"/>
                  <a:pt x="1589746" y="5513779"/>
                  <a:pt x="698177" y="5513215"/>
                </a:cubicBezTo>
                <a:cubicBezTo>
                  <a:pt x="640348" y="5513140"/>
                  <a:pt x="587596" y="5483366"/>
                  <a:pt x="558617" y="5433172"/>
                </a:cubicBezTo>
                <a:cubicBezTo>
                  <a:pt x="558617" y="5433172"/>
                  <a:pt x="558617" y="5433172"/>
                  <a:pt x="111378" y="4658531"/>
                </a:cubicBezTo>
                <a:cubicBezTo>
                  <a:pt x="83365" y="4610012"/>
                  <a:pt x="82990" y="4547767"/>
                  <a:pt x="112805" y="4499321"/>
                </a:cubicBezTo>
                <a:cubicBezTo>
                  <a:pt x="112805" y="4499321"/>
                  <a:pt x="112805" y="4499321"/>
                  <a:pt x="557135" y="3725244"/>
                </a:cubicBezTo>
                <a:cubicBezTo>
                  <a:pt x="584319" y="3676088"/>
                  <a:pt x="637659" y="3645292"/>
                  <a:pt x="693821" y="3646328"/>
                </a:cubicBezTo>
                <a:close/>
                <a:moveTo>
                  <a:pt x="1975378" y="3263784"/>
                </a:moveTo>
                <a:cubicBezTo>
                  <a:pt x="1975378" y="3263784"/>
                  <a:pt x="1975378" y="3263784"/>
                  <a:pt x="2292917" y="3264581"/>
                </a:cubicBezTo>
                <a:cubicBezTo>
                  <a:pt x="2313148" y="3264012"/>
                  <a:pt x="2332259" y="3275200"/>
                  <a:pt x="2342225" y="3292462"/>
                </a:cubicBezTo>
                <a:cubicBezTo>
                  <a:pt x="2342225" y="3292462"/>
                  <a:pt x="2342225" y="3292462"/>
                  <a:pt x="2501341" y="3568059"/>
                </a:cubicBezTo>
                <a:cubicBezTo>
                  <a:pt x="2511651" y="3585916"/>
                  <a:pt x="2511441" y="3607466"/>
                  <a:pt x="2501177" y="3625297"/>
                </a:cubicBezTo>
                <a:cubicBezTo>
                  <a:pt x="2501177" y="3625297"/>
                  <a:pt x="2501177" y="3625297"/>
                  <a:pt x="2342753" y="3900096"/>
                </a:cubicBezTo>
                <a:cubicBezTo>
                  <a:pt x="2333082" y="3917585"/>
                  <a:pt x="2314104" y="3928542"/>
                  <a:pt x="2294123" y="3928173"/>
                </a:cubicBezTo>
                <a:cubicBezTo>
                  <a:pt x="2294123" y="3928173"/>
                  <a:pt x="2294123" y="3928173"/>
                  <a:pt x="1976927" y="3927972"/>
                </a:cubicBezTo>
                <a:cubicBezTo>
                  <a:pt x="1956353" y="3927946"/>
                  <a:pt x="1937585" y="3917353"/>
                  <a:pt x="1927275" y="3899495"/>
                </a:cubicBezTo>
                <a:cubicBezTo>
                  <a:pt x="1927275" y="3899495"/>
                  <a:pt x="1927275" y="3899495"/>
                  <a:pt x="1768160" y="3623899"/>
                </a:cubicBezTo>
                <a:cubicBezTo>
                  <a:pt x="1758193" y="3606636"/>
                  <a:pt x="1758060" y="3584492"/>
                  <a:pt x="1768668" y="3567256"/>
                </a:cubicBezTo>
                <a:cubicBezTo>
                  <a:pt x="1768668" y="3567256"/>
                  <a:pt x="1768668" y="3567256"/>
                  <a:pt x="1926748" y="3291861"/>
                </a:cubicBezTo>
                <a:cubicBezTo>
                  <a:pt x="1936419" y="3274372"/>
                  <a:pt x="1955397" y="3263416"/>
                  <a:pt x="1975378" y="3263784"/>
                </a:cubicBezTo>
                <a:close/>
                <a:moveTo>
                  <a:pt x="2130702" y="2828022"/>
                </a:moveTo>
                <a:cubicBezTo>
                  <a:pt x="2130702" y="2828022"/>
                  <a:pt x="2130702" y="2828022"/>
                  <a:pt x="2298374" y="2828442"/>
                </a:cubicBezTo>
                <a:cubicBezTo>
                  <a:pt x="2309057" y="2828143"/>
                  <a:pt x="2319148" y="2834050"/>
                  <a:pt x="2324410" y="2843165"/>
                </a:cubicBezTo>
                <a:cubicBezTo>
                  <a:pt x="2324410" y="2843165"/>
                  <a:pt x="2324410" y="2843165"/>
                  <a:pt x="2408429" y="2988689"/>
                </a:cubicBezTo>
                <a:cubicBezTo>
                  <a:pt x="2413873" y="2998119"/>
                  <a:pt x="2413762" y="3009498"/>
                  <a:pt x="2408342" y="3018913"/>
                </a:cubicBezTo>
                <a:cubicBezTo>
                  <a:pt x="2408342" y="3018913"/>
                  <a:pt x="2408342" y="3018913"/>
                  <a:pt x="2324689" y="3164017"/>
                </a:cubicBezTo>
                <a:cubicBezTo>
                  <a:pt x="2319583" y="3173251"/>
                  <a:pt x="2309561" y="3179037"/>
                  <a:pt x="2299011" y="3178842"/>
                </a:cubicBezTo>
                <a:cubicBezTo>
                  <a:pt x="2299011" y="3178842"/>
                  <a:pt x="2299011" y="3178842"/>
                  <a:pt x="2131520" y="3178736"/>
                </a:cubicBezTo>
                <a:cubicBezTo>
                  <a:pt x="2120657" y="3178722"/>
                  <a:pt x="2110746" y="3173129"/>
                  <a:pt x="2105302" y="3163699"/>
                </a:cubicBezTo>
                <a:cubicBezTo>
                  <a:pt x="2105302" y="3163699"/>
                  <a:pt x="2105302" y="3163699"/>
                  <a:pt x="2021284" y="3018175"/>
                </a:cubicBezTo>
                <a:cubicBezTo>
                  <a:pt x="2016021" y="3009060"/>
                  <a:pt x="2015951" y="2997367"/>
                  <a:pt x="2021552" y="2988265"/>
                </a:cubicBezTo>
                <a:cubicBezTo>
                  <a:pt x="2021552" y="2988265"/>
                  <a:pt x="2021552" y="2988265"/>
                  <a:pt x="2105024" y="2842847"/>
                </a:cubicBezTo>
                <a:cubicBezTo>
                  <a:pt x="2110131" y="2833613"/>
                  <a:pt x="2120152" y="2827827"/>
                  <a:pt x="2130702" y="2828022"/>
                </a:cubicBezTo>
                <a:close/>
                <a:moveTo>
                  <a:pt x="3794942" y="2543905"/>
                </a:moveTo>
                <a:cubicBezTo>
                  <a:pt x="3794942" y="2543905"/>
                  <a:pt x="3794942" y="2543905"/>
                  <a:pt x="6706383" y="2551204"/>
                </a:cubicBezTo>
                <a:cubicBezTo>
                  <a:pt x="6891871" y="2545988"/>
                  <a:pt x="7067096" y="2648572"/>
                  <a:pt x="7158474" y="2806842"/>
                </a:cubicBezTo>
                <a:cubicBezTo>
                  <a:pt x="7158474" y="2806842"/>
                  <a:pt x="7158474" y="2806842"/>
                  <a:pt x="8617364" y="5333715"/>
                </a:cubicBezTo>
                <a:cubicBezTo>
                  <a:pt x="8711893" y="5497443"/>
                  <a:pt x="8709969" y="5695027"/>
                  <a:pt x="8615859" y="5858514"/>
                </a:cubicBezTo>
                <a:cubicBezTo>
                  <a:pt x="8615859" y="5858514"/>
                  <a:pt x="8615859" y="5858514"/>
                  <a:pt x="8311811" y="6385912"/>
                </a:cubicBezTo>
                <a:lnTo>
                  <a:pt x="8280844" y="6439627"/>
                </a:lnTo>
                <a:lnTo>
                  <a:pt x="2237916" y="6439627"/>
                </a:lnTo>
                <a:lnTo>
                  <a:pt x="2151815" y="6290497"/>
                </a:lnTo>
                <a:cubicBezTo>
                  <a:pt x="2071676" y="6151692"/>
                  <a:pt x="1986194" y="6003633"/>
                  <a:pt x="1895013" y="5845703"/>
                </a:cubicBezTo>
                <a:cubicBezTo>
                  <a:pt x="1803636" y="5687432"/>
                  <a:pt x="1802408" y="5484390"/>
                  <a:pt x="1899669" y="5326361"/>
                </a:cubicBezTo>
                <a:cubicBezTo>
                  <a:pt x="1899669" y="5326361"/>
                  <a:pt x="1899669" y="5326361"/>
                  <a:pt x="3349069" y="2801330"/>
                </a:cubicBezTo>
                <a:cubicBezTo>
                  <a:pt x="3437742" y="2640982"/>
                  <a:pt x="3611741" y="2540524"/>
                  <a:pt x="3794942" y="2543905"/>
                </a:cubicBezTo>
                <a:close/>
                <a:moveTo>
                  <a:pt x="634940" y="2395105"/>
                </a:moveTo>
                <a:cubicBezTo>
                  <a:pt x="634940" y="2395105"/>
                  <a:pt x="634940" y="2395105"/>
                  <a:pt x="1188015" y="2396492"/>
                </a:cubicBezTo>
                <a:cubicBezTo>
                  <a:pt x="1223252" y="2395501"/>
                  <a:pt x="1256539" y="2414988"/>
                  <a:pt x="1273897" y="2445054"/>
                </a:cubicBezTo>
                <a:cubicBezTo>
                  <a:pt x="1273897" y="2445054"/>
                  <a:pt x="1273897" y="2445054"/>
                  <a:pt x="1551037" y="2925075"/>
                </a:cubicBezTo>
                <a:cubicBezTo>
                  <a:pt x="1568994" y="2956177"/>
                  <a:pt x="1568629" y="2993712"/>
                  <a:pt x="1550752" y="3024769"/>
                </a:cubicBezTo>
                <a:cubicBezTo>
                  <a:pt x="1550752" y="3024769"/>
                  <a:pt x="1550752" y="3024769"/>
                  <a:pt x="1274816" y="3503403"/>
                </a:cubicBezTo>
                <a:cubicBezTo>
                  <a:pt x="1257971" y="3533863"/>
                  <a:pt x="1224917" y="3552947"/>
                  <a:pt x="1190116" y="3552304"/>
                </a:cubicBezTo>
                <a:cubicBezTo>
                  <a:pt x="1190116" y="3552304"/>
                  <a:pt x="1190116" y="3552304"/>
                  <a:pt x="637639" y="3551955"/>
                </a:cubicBezTo>
                <a:cubicBezTo>
                  <a:pt x="601804" y="3551909"/>
                  <a:pt x="569115" y="3533458"/>
                  <a:pt x="551158" y="3502355"/>
                </a:cubicBezTo>
                <a:cubicBezTo>
                  <a:pt x="551158" y="3502355"/>
                  <a:pt x="551158" y="3502355"/>
                  <a:pt x="274018" y="3022335"/>
                </a:cubicBezTo>
                <a:cubicBezTo>
                  <a:pt x="256660" y="2992269"/>
                  <a:pt x="256426" y="2953698"/>
                  <a:pt x="274903" y="2923678"/>
                </a:cubicBezTo>
                <a:cubicBezTo>
                  <a:pt x="274903" y="2923678"/>
                  <a:pt x="274903" y="2923678"/>
                  <a:pt x="550240" y="2444007"/>
                </a:cubicBezTo>
                <a:cubicBezTo>
                  <a:pt x="567085" y="2413547"/>
                  <a:pt x="600139" y="2394463"/>
                  <a:pt x="634940" y="2395105"/>
                </a:cubicBezTo>
                <a:close/>
                <a:moveTo>
                  <a:pt x="2521339" y="1975621"/>
                </a:moveTo>
                <a:cubicBezTo>
                  <a:pt x="2521339" y="1975621"/>
                  <a:pt x="2521339" y="1975621"/>
                  <a:pt x="2985874" y="1976785"/>
                </a:cubicBezTo>
                <a:cubicBezTo>
                  <a:pt x="3015469" y="1975952"/>
                  <a:pt x="3043427" y="1992321"/>
                  <a:pt x="3058007" y="2017574"/>
                </a:cubicBezTo>
                <a:cubicBezTo>
                  <a:pt x="3058007" y="2017574"/>
                  <a:pt x="3058007" y="2017574"/>
                  <a:pt x="3290779" y="2420748"/>
                </a:cubicBezTo>
                <a:cubicBezTo>
                  <a:pt x="3305862" y="2446871"/>
                  <a:pt x="3305555" y="2478396"/>
                  <a:pt x="3290540" y="2504482"/>
                </a:cubicBezTo>
                <a:cubicBezTo>
                  <a:pt x="3290540" y="2504482"/>
                  <a:pt x="3290540" y="2504482"/>
                  <a:pt x="3058778" y="2906492"/>
                </a:cubicBezTo>
                <a:cubicBezTo>
                  <a:pt x="3044630" y="2932076"/>
                  <a:pt x="3016868" y="2948104"/>
                  <a:pt x="2987637" y="2947565"/>
                </a:cubicBezTo>
                <a:cubicBezTo>
                  <a:pt x="2987637" y="2947565"/>
                  <a:pt x="2987637" y="2947565"/>
                  <a:pt x="2523606" y="2947271"/>
                </a:cubicBezTo>
                <a:cubicBezTo>
                  <a:pt x="2493508" y="2947232"/>
                  <a:pt x="2466052" y="2931735"/>
                  <a:pt x="2450970" y="2905612"/>
                </a:cubicBezTo>
                <a:cubicBezTo>
                  <a:pt x="2450970" y="2905612"/>
                  <a:pt x="2450970" y="2905612"/>
                  <a:pt x="2218197" y="2502438"/>
                </a:cubicBezTo>
                <a:cubicBezTo>
                  <a:pt x="2203617" y="2477185"/>
                  <a:pt x="2203422" y="2444788"/>
                  <a:pt x="2218941" y="2419574"/>
                </a:cubicBezTo>
                <a:cubicBezTo>
                  <a:pt x="2218941" y="2419574"/>
                  <a:pt x="2218941" y="2419574"/>
                  <a:pt x="2450199" y="2016694"/>
                </a:cubicBezTo>
                <a:cubicBezTo>
                  <a:pt x="2464347" y="1991110"/>
                  <a:pt x="2492109" y="1975081"/>
                  <a:pt x="2521339" y="1975621"/>
                </a:cubicBezTo>
                <a:close/>
                <a:moveTo>
                  <a:pt x="3564142" y="34"/>
                </a:moveTo>
                <a:cubicBezTo>
                  <a:pt x="3564142" y="34"/>
                  <a:pt x="3564142" y="34"/>
                  <a:pt x="4738405" y="2977"/>
                </a:cubicBezTo>
                <a:cubicBezTo>
                  <a:pt x="4813218" y="874"/>
                  <a:pt x="4883890" y="42249"/>
                  <a:pt x="4920745" y="106084"/>
                </a:cubicBezTo>
                <a:cubicBezTo>
                  <a:pt x="4920745" y="106084"/>
                  <a:pt x="4920745" y="106084"/>
                  <a:pt x="5509155" y="1125240"/>
                </a:cubicBezTo>
                <a:cubicBezTo>
                  <a:pt x="5547281" y="1191277"/>
                  <a:pt x="5546507" y="1270967"/>
                  <a:pt x="5508549" y="1336906"/>
                </a:cubicBezTo>
                <a:cubicBezTo>
                  <a:pt x="5508549" y="1336906"/>
                  <a:pt x="5508549" y="1336906"/>
                  <a:pt x="4922696" y="2353119"/>
                </a:cubicBezTo>
                <a:cubicBezTo>
                  <a:pt x="4886932" y="2417792"/>
                  <a:pt x="4816753" y="2458309"/>
                  <a:pt x="4742864" y="2456945"/>
                </a:cubicBezTo>
                <a:cubicBezTo>
                  <a:pt x="4742864" y="2456945"/>
                  <a:pt x="4742864" y="2456945"/>
                  <a:pt x="3569871" y="2456203"/>
                </a:cubicBezTo>
                <a:cubicBezTo>
                  <a:pt x="3493788" y="2456106"/>
                  <a:pt x="3424385" y="2416932"/>
                  <a:pt x="3386259" y="2350896"/>
                </a:cubicBezTo>
                <a:cubicBezTo>
                  <a:pt x="3386259" y="2350896"/>
                  <a:pt x="3386259" y="2350896"/>
                  <a:pt x="2797848" y="1331739"/>
                </a:cubicBezTo>
                <a:cubicBezTo>
                  <a:pt x="2760993" y="1267904"/>
                  <a:pt x="2760499" y="1186012"/>
                  <a:pt x="2799727" y="1122274"/>
                </a:cubicBezTo>
                <a:cubicBezTo>
                  <a:pt x="2799727" y="1122274"/>
                  <a:pt x="2799727" y="1122274"/>
                  <a:pt x="3384310" y="103860"/>
                </a:cubicBezTo>
                <a:cubicBezTo>
                  <a:pt x="3420073" y="39188"/>
                  <a:pt x="3490251" y="-1330"/>
                  <a:pt x="3564142" y="3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25293" y="2408157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07300" y="4386894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4517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B7C90C9-77F3-4C3C-97F8-425EF81FB7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11795125" cy="6858000"/>
          </a:xfrm>
          <a:custGeom>
            <a:avLst/>
            <a:gdLst>
              <a:gd name="connsiteX0" fmla="*/ 4729712 w 11795125"/>
              <a:gd name="connsiteY0" fmla="*/ 4417922 h 6858000"/>
              <a:gd name="connsiteX1" fmla="*/ 7234278 w 11795125"/>
              <a:gd name="connsiteY1" fmla="*/ 4419507 h 6858000"/>
              <a:gd name="connsiteX2" fmla="*/ 7626325 w 11795125"/>
              <a:gd name="connsiteY2" fmla="*/ 4644358 h 6858000"/>
              <a:gd name="connsiteX3" fmla="*/ 8882694 w 11795125"/>
              <a:gd name="connsiteY3" fmla="*/ 6820455 h 6858000"/>
              <a:gd name="connsiteX4" fmla="*/ 8898077 w 11795125"/>
              <a:gd name="connsiteY4" fmla="*/ 6858000 h 6858000"/>
              <a:gd name="connsiteX5" fmla="*/ 3070863 w 11795125"/>
              <a:gd name="connsiteY5" fmla="*/ 6858000 h 6858000"/>
              <a:gd name="connsiteX6" fmla="*/ 3094823 w 11795125"/>
              <a:gd name="connsiteY6" fmla="*/ 6809422 h 6858000"/>
              <a:gd name="connsiteX7" fmla="*/ 4345735 w 11795125"/>
              <a:gd name="connsiteY7" fmla="*/ 4639611 h 6858000"/>
              <a:gd name="connsiteX8" fmla="*/ 4729712 w 11795125"/>
              <a:gd name="connsiteY8" fmla="*/ 4417922 h 6858000"/>
              <a:gd name="connsiteX9" fmla="*/ 2031302 w 11795125"/>
              <a:gd name="connsiteY9" fmla="*/ 2039301 h 6858000"/>
              <a:gd name="connsiteX10" fmla="*/ 2747265 w 11795125"/>
              <a:gd name="connsiteY10" fmla="*/ 2039754 h 6858000"/>
              <a:gd name="connsiteX11" fmla="*/ 2859337 w 11795125"/>
              <a:gd name="connsiteY11" fmla="*/ 2104031 h 6858000"/>
              <a:gd name="connsiteX12" fmla="*/ 3218486 w 11795125"/>
              <a:gd name="connsiteY12" fmla="*/ 2726096 h 6858000"/>
              <a:gd name="connsiteX13" fmla="*/ 3217340 w 11795125"/>
              <a:gd name="connsiteY13" fmla="*/ 2853948 h 6858000"/>
              <a:gd name="connsiteX14" fmla="*/ 2860527 w 11795125"/>
              <a:gd name="connsiteY14" fmla="*/ 3475560 h 6858000"/>
              <a:gd name="connsiteX15" fmla="*/ 2750762 w 11795125"/>
              <a:gd name="connsiteY15" fmla="*/ 3538933 h 6858000"/>
              <a:gd name="connsiteX16" fmla="*/ 2034023 w 11795125"/>
              <a:gd name="connsiteY16" fmla="*/ 3537136 h 6858000"/>
              <a:gd name="connsiteX17" fmla="*/ 1922728 w 11795125"/>
              <a:gd name="connsiteY17" fmla="*/ 3474202 h 6858000"/>
              <a:gd name="connsiteX18" fmla="*/ 1563578 w 11795125"/>
              <a:gd name="connsiteY18" fmla="*/ 2852137 h 6858000"/>
              <a:gd name="connsiteX19" fmla="*/ 1563948 w 11795125"/>
              <a:gd name="connsiteY19" fmla="*/ 2722942 h 6858000"/>
              <a:gd name="connsiteX20" fmla="*/ 1921537 w 11795125"/>
              <a:gd name="connsiteY20" fmla="*/ 2102674 h 6858000"/>
              <a:gd name="connsiteX21" fmla="*/ 2031302 w 11795125"/>
              <a:gd name="connsiteY21" fmla="*/ 2039301 h 6858000"/>
              <a:gd name="connsiteX22" fmla="*/ 9343478 w 11795125"/>
              <a:gd name="connsiteY22" fmla="*/ 1795745 h 6858000"/>
              <a:gd name="connsiteX23" fmla="*/ 11620502 w 11795125"/>
              <a:gd name="connsiteY23" fmla="*/ 1797185 h 6858000"/>
              <a:gd name="connsiteX24" fmla="*/ 11795125 w 11795125"/>
              <a:gd name="connsiteY24" fmla="*/ 1797296 h 6858000"/>
              <a:gd name="connsiteX25" fmla="*/ 11795125 w 11795125"/>
              <a:gd name="connsiteY25" fmla="*/ 6858000 h 6858000"/>
              <a:gd name="connsiteX26" fmla="*/ 8996698 w 11795125"/>
              <a:gd name="connsiteY26" fmla="*/ 6858000 h 6858000"/>
              <a:gd name="connsiteX27" fmla="*/ 8963663 w 11795125"/>
              <a:gd name="connsiteY27" fmla="*/ 6815289 h 6858000"/>
              <a:gd name="connsiteX28" fmla="*/ 7707295 w 11795125"/>
              <a:gd name="connsiteY28" fmla="*/ 4639193 h 6858000"/>
              <a:gd name="connsiteX29" fmla="*/ 7708590 w 11795125"/>
              <a:gd name="connsiteY29" fmla="*/ 4187244 h 6858000"/>
              <a:gd name="connsiteX30" fmla="*/ 8959501 w 11795125"/>
              <a:gd name="connsiteY30" fmla="*/ 2017434 h 6858000"/>
              <a:gd name="connsiteX31" fmla="*/ 9343478 w 11795125"/>
              <a:gd name="connsiteY31" fmla="*/ 1795745 h 6858000"/>
              <a:gd name="connsiteX32" fmla="*/ 3102644 w 11795125"/>
              <a:gd name="connsiteY32" fmla="*/ 1739841 h 6858000"/>
              <a:gd name="connsiteX33" fmla="*/ 3385876 w 11795125"/>
              <a:gd name="connsiteY33" fmla="*/ 1740020 h 6858000"/>
              <a:gd name="connsiteX34" fmla="*/ 3430211 w 11795125"/>
              <a:gd name="connsiteY34" fmla="*/ 1765448 h 6858000"/>
              <a:gd name="connsiteX35" fmla="*/ 3572289 w 11795125"/>
              <a:gd name="connsiteY35" fmla="*/ 2011533 h 6858000"/>
              <a:gd name="connsiteX36" fmla="*/ 3571836 w 11795125"/>
              <a:gd name="connsiteY36" fmla="*/ 2062111 h 6858000"/>
              <a:gd name="connsiteX37" fmla="*/ 3430681 w 11795125"/>
              <a:gd name="connsiteY37" fmla="*/ 2308019 h 6858000"/>
              <a:gd name="connsiteX38" fmla="*/ 3387260 w 11795125"/>
              <a:gd name="connsiteY38" fmla="*/ 2333088 h 6858000"/>
              <a:gd name="connsiteX39" fmla="*/ 3103720 w 11795125"/>
              <a:gd name="connsiteY39" fmla="*/ 2332378 h 6858000"/>
              <a:gd name="connsiteX40" fmla="*/ 3059693 w 11795125"/>
              <a:gd name="connsiteY40" fmla="*/ 2307481 h 6858000"/>
              <a:gd name="connsiteX41" fmla="*/ 2917615 w 11795125"/>
              <a:gd name="connsiteY41" fmla="*/ 2061395 h 6858000"/>
              <a:gd name="connsiteX42" fmla="*/ 2917761 w 11795125"/>
              <a:gd name="connsiteY42" fmla="*/ 2010286 h 6858000"/>
              <a:gd name="connsiteX43" fmla="*/ 3059222 w 11795125"/>
              <a:gd name="connsiteY43" fmla="*/ 1764910 h 6858000"/>
              <a:gd name="connsiteX44" fmla="*/ 3102644 w 11795125"/>
              <a:gd name="connsiteY44" fmla="*/ 1739841 h 6858000"/>
              <a:gd name="connsiteX45" fmla="*/ 3522963 w 11795125"/>
              <a:gd name="connsiteY45" fmla="*/ 1598675 h 6858000"/>
              <a:gd name="connsiteX46" fmla="*/ 3625194 w 11795125"/>
              <a:gd name="connsiteY46" fmla="*/ 1598740 h 6858000"/>
              <a:gd name="connsiteX47" fmla="*/ 3641197 w 11795125"/>
              <a:gd name="connsiteY47" fmla="*/ 1607918 h 6858000"/>
              <a:gd name="connsiteX48" fmla="*/ 3692479 w 11795125"/>
              <a:gd name="connsiteY48" fmla="*/ 1696742 h 6858000"/>
              <a:gd name="connsiteX49" fmla="*/ 3692315 w 11795125"/>
              <a:gd name="connsiteY49" fmla="*/ 1714998 h 6858000"/>
              <a:gd name="connsiteX50" fmla="*/ 3641367 w 11795125"/>
              <a:gd name="connsiteY50" fmla="*/ 1803757 h 6858000"/>
              <a:gd name="connsiteX51" fmla="*/ 3625694 w 11795125"/>
              <a:gd name="connsiteY51" fmla="*/ 1812806 h 6858000"/>
              <a:gd name="connsiteX52" fmla="*/ 3523352 w 11795125"/>
              <a:gd name="connsiteY52" fmla="*/ 1812549 h 6858000"/>
              <a:gd name="connsiteX53" fmla="*/ 3507459 w 11795125"/>
              <a:gd name="connsiteY53" fmla="*/ 1803563 h 6858000"/>
              <a:gd name="connsiteX54" fmla="*/ 3456177 w 11795125"/>
              <a:gd name="connsiteY54" fmla="*/ 1714739 h 6858000"/>
              <a:gd name="connsiteX55" fmla="*/ 3456230 w 11795125"/>
              <a:gd name="connsiteY55" fmla="*/ 1696292 h 6858000"/>
              <a:gd name="connsiteX56" fmla="*/ 3507290 w 11795125"/>
              <a:gd name="connsiteY56" fmla="*/ 1607724 h 6858000"/>
              <a:gd name="connsiteX57" fmla="*/ 3522963 w 11795125"/>
              <a:gd name="connsiteY57" fmla="*/ 1598675 h 6858000"/>
              <a:gd name="connsiteX58" fmla="*/ 4199803 w 11795125"/>
              <a:gd name="connsiteY58" fmla="*/ 1370724 h 6858000"/>
              <a:gd name="connsiteX59" fmla="*/ 4537019 w 11795125"/>
              <a:gd name="connsiteY59" fmla="*/ 1370938 h 6858000"/>
              <a:gd name="connsiteX60" fmla="*/ 4589804 w 11795125"/>
              <a:gd name="connsiteY60" fmla="*/ 1401211 h 6858000"/>
              <a:gd name="connsiteX61" fmla="*/ 4758963 w 11795125"/>
              <a:gd name="connsiteY61" fmla="*/ 1694203 h 6858000"/>
              <a:gd name="connsiteX62" fmla="*/ 4758423 w 11795125"/>
              <a:gd name="connsiteY62" fmla="*/ 1754421 h 6858000"/>
              <a:gd name="connsiteX63" fmla="*/ 4590365 w 11795125"/>
              <a:gd name="connsiteY63" fmla="*/ 2047199 h 6858000"/>
              <a:gd name="connsiteX64" fmla="*/ 4538665 w 11795125"/>
              <a:gd name="connsiteY64" fmla="*/ 2077046 h 6858000"/>
              <a:gd name="connsiteX65" fmla="*/ 4201084 w 11795125"/>
              <a:gd name="connsiteY65" fmla="*/ 2076201 h 6858000"/>
              <a:gd name="connsiteX66" fmla="*/ 4148664 w 11795125"/>
              <a:gd name="connsiteY66" fmla="*/ 2046559 h 6858000"/>
              <a:gd name="connsiteX67" fmla="*/ 3979505 w 11795125"/>
              <a:gd name="connsiteY67" fmla="*/ 1753567 h 6858000"/>
              <a:gd name="connsiteX68" fmla="*/ 3979680 w 11795125"/>
              <a:gd name="connsiteY68" fmla="*/ 1692718 h 6858000"/>
              <a:gd name="connsiteX69" fmla="*/ 4148104 w 11795125"/>
              <a:gd name="connsiteY69" fmla="*/ 1400573 h 6858000"/>
              <a:gd name="connsiteX70" fmla="*/ 4199803 w 11795125"/>
              <a:gd name="connsiteY70" fmla="*/ 1370724 h 6858000"/>
              <a:gd name="connsiteX71" fmla="*/ 3525946 w 11795125"/>
              <a:gd name="connsiteY71" fmla="*/ 1141304 h 6858000"/>
              <a:gd name="connsiteX72" fmla="*/ 3719554 w 11795125"/>
              <a:gd name="connsiteY72" fmla="*/ 1141427 h 6858000"/>
              <a:gd name="connsiteX73" fmla="*/ 3749860 w 11795125"/>
              <a:gd name="connsiteY73" fmla="*/ 1158808 h 6858000"/>
              <a:gd name="connsiteX74" fmla="*/ 3846980 w 11795125"/>
              <a:gd name="connsiteY74" fmla="*/ 1327024 h 6858000"/>
              <a:gd name="connsiteX75" fmla="*/ 3846670 w 11795125"/>
              <a:gd name="connsiteY75" fmla="*/ 1361598 h 6858000"/>
              <a:gd name="connsiteX76" fmla="*/ 3750182 w 11795125"/>
              <a:gd name="connsiteY76" fmla="*/ 1529691 h 6858000"/>
              <a:gd name="connsiteX77" fmla="*/ 3720499 w 11795125"/>
              <a:gd name="connsiteY77" fmla="*/ 1546828 h 6858000"/>
              <a:gd name="connsiteX78" fmla="*/ 3526682 w 11795125"/>
              <a:gd name="connsiteY78" fmla="*/ 1546343 h 6858000"/>
              <a:gd name="connsiteX79" fmla="*/ 3496586 w 11795125"/>
              <a:gd name="connsiteY79" fmla="*/ 1529324 h 6858000"/>
              <a:gd name="connsiteX80" fmla="*/ 3399466 w 11795125"/>
              <a:gd name="connsiteY80" fmla="*/ 1361108 h 6858000"/>
              <a:gd name="connsiteX81" fmla="*/ 3399566 w 11795125"/>
              <a:gd name="connsiteY81" fmla="*/ 1326172 h 6858000"/>
              <a:gd name="connsiteX82" fmla="*/ 3496264 w 11795125"/>
              <a:gd name="connsiteY82" fmla="*/ 1158441 h 6858000"/>
              <a:gd name="connsiteX83" fmla="*/ 3525946 w 11795125"/>
              <a:gd name="connsiteY83" fmla="*/ 1141304 h 6858000"/>
              <a:gd name="connsiteX84" fmla="*/ 3955878 w 11795125"/>
              <a:gd name="connsiteY84" fmla="*/ 173494 h 6858000"/>
              <a:gd name="connsiteX85" fmla="*/ 4500068 w 11795125"/>
              <a:gd name="connsiteY85" fmla="*/ 173838 h 6858000"/>
              <a:gd name="connsiteX86" fmla="*/ 4585252 w 11795125"/>
              <a:gd name="connsiteY86" fmla="*/ 222694 h 6858000"/>
              <a:gd name="connsiteX87" fmla="*/ 4858234 w 11795125"/>
              <a:gd name="connsiteY87" fmla="*/ 695514 h 6858000"/>
              <a:gd name="connsiteX88" fmla="*/ 4857363 w 11795125"/>
              <a:gd name="connsiteY88" fmla="*/ 792690 h 6858000"/>
              <a:gd name="connsiteX89" fmla="*/ 4586156 w 11795125"/>
              <a:gd name="connsiteY89" fmla="*/ 1265167 h 6858000"/>
              <a:gd name="connsiteX90" fmla="*/ 4502727 w 11795125"/>
              <a:gd name="connsiteY90" fmla="*/ 1313334 h 6858000"/>
              <a:gd name="connsiteX91" fmla="*/ 3957947 w 11795125"/>
              <a:gd name="connsiteY91" fmla="*/ 1311968 h 6858000"/>
              <a:gd name="connsiteX92" fmla="*/ 3873354 w 11795125"/>
              <a:gd name="connsiteY92" fmla="*/ 1264134 h 6858000"/>
              <a:gd name="connsiteX93" fmla="*/ 3600372 w 11795125"/>
              <a:gd name="connsiteY93" fmla="*/ 791315 h 6858000"/>
              <a:gd name="connsiteX94" fmla="*/ 3600653 w 11795125"/>
              <a:gd name="connsiteY94" fmla="*/ 693116 h 6858000"/>
              <a:gd name="connsiteX95" fmla="*/ 3872449 w 11795125"/>
              <a:gd name="connsiteY95" fmla="*/ 221662 h 6858000"/>
              <a:gd name="connsiteX96" fmla="*/ 3955878 w 11795125"/>
              <a:gd name="connsiteY96" fmla="*/ 173494 h 6858000"/>
              <a:gd name="connsiteX97" fmla="*/ 3852283 w 11795125"/>
              <a:gd name="connsiteY97" fmla="*/ 0 h 6858000"/>
              <a:gd name="connsiteX98" fmla="*/ 6130031 w 11795125"/>
              <a:gd name="connsiteY98" fmla="*/ 0 h 6858000"/>
              <a:gd name="connsiteX99" fmla="*/ 6102465 w 11795125"/>
              <a:gd name="connsiteY99" fmla="*/ 36730 h 6858000"/>
              <a:gd name="connsiteX100" fmla="*/ 5879948 w 11795125"/>
              <a:gd name="connsiteY100" fmla="*/ 127724 h 6858000"/>
              <a:gd name="connsiteX101" fmla="*/ 4102884 w 11795125"/>
              <a:gd name="connsiteY101" fmla="*/ 123270 h 6858000"/>
              <a:gd name="connsiteX102" fmla="*/ 3877665 w 11795125"/>
              <a:gd name="connsiteY102" fmla="*/ 32818 h 6858000"/>
              <a:gd name="connsiteX103" fmla="*/ 0 w 11795125"/>
              <a:gd name="connsiteY103" fmla="*/ 0 h 6858000"/>
              <a:gd name="connsiteX104" fmla="*/ 3781476 w 11795125"/>
              <a:gd name="connsiteY104" fmla="*/ 0 h 6858000"/>
              <a:gd name="connsiteX105" fmla="*/ 3800985 w 11795125"/>
              <a:gd name="connsiteY105" fmla="*/ 47617 h 6858000"/>
              <a:gd name="connsiteX106" fmla="*/ 3766711 w 11795125"/>
              <a:gd name="connsiteY106" fmla="*/ 287889 h 6858000"/>
              <a:gd name="connsiteX107" fmla="*/ 2882037 w 11795125"/>
              <a:gd name="connsiteY107" fmla="*/ 1829098 h 6858000"/>
              <a:gd name="connsiteX108" fmla="*/ 2609888 w 11795125"/>
              <a:gd name="connsiteY108" fmla="*/ 1986223 h 6858000"/>
              <a:gd name="connsiteX109" fmla="*/ 832823 w 11795125"/>
              <a:gd name="connsiteY109" fmla="*/ 1981768 h 6858000"/>
              <a:gd name="connsiteX110" fmla="*/ 556879 w 11795125"/>
              <a:gd name="connsiteY110" fmla="*/ 1825733 h 6858000"/>
              <a:gd name="connsiteX111" fmla="*/ 79254 w 11795125"/>
              <a:gd name="connsiteY111" fmla="*/ 998462 h 6858000"/>
              <a:gd name="connsiteX112" fmla="*/ 0 w 11795125"/>
              <a:gd name="connsiteY112" fmla="*/ 86119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1795125" h="6858000">
                <a:moveTo>
                  <a:pt x="4729712" y="4417922"/>
                </a:moveTo>
                <a:cubicBezTo>
                  <a:pt x="4729712" y="4417922"/>
                  <a:pt x="4729712" y="4417922"/>
                  <a:pt x="7234278" y="4419507"/>
                </a:cubicBezTo>
                <a:cubicBezTo>
                  <a:pt x="7396730" y="4419716"/>
                  <a:pt x="7544918" y="4503359"/>
                  <a:pt x="7626325" y="4644358"/>
                </a:cubicBezTo>
                <a:cubicBezTo>
                  <a:pt x="7626325" y="4644358"/>
                  <a:pt x="7626325" y="4644358"/>
                  <a:pt x="8882694" y="6820455"/>
                </a:cubicBezTo>
                <a:lnTo>
                  <a:pt x="8898077" y="6858000"/>
                </a:lnTo>
                <a:lnTo>
                  <a:pt x="3070863" y="6858000"/>
                </a:lnTo>
                <a:lnTo>
                  <a:pt x="3094823" y="6809422"/>
                </a:lnTo>
                <a:cubicBezTo>
                  <a:pt x="3094823" y="6809422"/>
                  <a:pt x="3094823" y="6809422"/>
                  <a:pt x="4345735" y="4639611"/>
                </a:cubicBezTo>
                <a:cubicBezTo>
                  <a:pt x="4422097" y="4501523"/>
                  <a:pt x="4571941" y="4415010"/>
                  <a:pt x="4729712" y="4417922"/>
                </a:cubicBezTo>
                <a:close/>
                <a:moveTo>
                  <a:pt x="2031302" y="2039301"/>
                </a:moveTo>
                <a:cubicBezTo>
                  <a:pt x="2031302" y="2039301"/>
                  <a:pt x="2031302" y="2039301"/>
                  <a:pt x="2747265" y="2039754"/>
                </a:cubicBezTo>
                <a:cubicBezTo>
                  <a:pt x="2793703" y="2039814"/>
                  <a:pt x="2836066" y="2063724"/>
                  <a:pt x="2859337" y="2104031"/>
                </a:cubicBezTo>
                <a:cubicBezTo>
                  <a:pt x="2859337" y="2104031"/>
                  <a:pt x="2859337" y="2104031"/>
                  <a:pt x="3218486" y="2726096"/>
                </a:cubicBezTo>
                <a:cubicBezTo>
                  <a:pt x="3240981" y="2765058"/>
                  <a:pt x="3241283" y="2815045"/>
                  <a:pt x="3217340" y="2853948"/>
                </a:cubicBezTo>
                <a:cubicBezTo>
                  <a:pt x="3217340" y="2853948"/>
                  <a:pt x="3217340" y="2853948"/>
                  <a:pt x="2860527" y="3475560"/>
                </a:cubicBezTo>
                <a:cubicBezTo>
                  <a:pt x="2838697" y="3515034"/>
                  <a:pt x="2795862" y="3539765"/>
                  <a:pt x="2750762" y="3538933"/>
                </a:cubicBezTo>
                <a:cubicBezTo>
                  <a:pt x="2750762" y="3538933"/>
                  <a:pt x="2750762" y="3538933"/>
                  <a:pt x="2034023" y="3537136"/>
                </a:cubicBezTo>
                <a:cubicBezTo>
                  <a:pt x="1988359" y="3538420"/>
                  <a:pt x="1945223" y="3513165"/>
                  <a:pt x="1922728" y="3474202"/>
                </a:cubicBezTo>
                <a:cubicBezTo>
                  <a:pt x="1922728" y="3474202"/>
                  <a:pt x="1922728" y="3474202"/>
                  <a:pt x="1563578" y="2852137"/>
                </a:cubicBezTo>
                <a:cubicBezTo>
                  <a:pt x="1540307" y="2811831"/>
                  <a:pt x="1540780" y="2763190"/>
                  <a:pt x="1563948" y="2722942"/>
                </a:cubicBezTo>
                <a:cubicBezTo>
                  <a:pt x="1563948" y="2722942"/>
                  <a:pt x="1563948" y="2722942"/>
                  <a:pt x="1921537" y="2102674"/>
                </a:cubicBezTo>
                <a:cubicBezTo>
                  <a:pt x="1943366" y="2063199"/>
                  <a:pt x="1986202" y="2038468"/>
                  <a:pt x="2031302" y="2039301"/>
                </a:cubicBezTo>
                <a:close/>
                <a:moveTo>
                  <a:pt x="9343478" y="1795745"/>
                </a:moveTo>
                <a:cubicBezTo>
                  <a:pt x="9343478" y="1795745"/>
                  <a:pt x="9343478" y="1795745"/>
                  <a:pt x="11620502" y="1797185"/>
                </a:cubicBezTo>
                <a:lnTo>
                  <a:pt x="11795125" y="1797296"/>
                </a:lnTo>
                <a:lnTo>
                  <a:pt x="11795125" y="6858000"/>
                </a:lnTo>
                <a:lnTo>
                  <a:pt x="8996698" y="6858000"/>
                </a:lnTo>
                <a:lnTo>
                  <a:pt x="8963663" y="6815289"/>
                </a:lnTo>
                <a:cubicBezTo>
                  <a:pt x="8963663" y="6815289"/>
                  <a:pt x="8963663" y="6815289"/>
                  <a:pt x="7707295" y="4639193"/>
                </a:cubicBezTo>
                <a:cubicBezTo>
                  <a:pt x="7625888" y="4498193"/>
                  <a:pt x="7627546" y="4328036"/>
                  <a:pt x="7708590" y="4187244"/>
                </a:cubicBezTo>
                <a:cubicBezTo>
                  <a:pt x="7708590" y="4187244"/>
                  <a:pt x="7708590" y="4187244"/>
                  <a:pt x="8959501" y="2017434"/>
                </a:cubicBezTo>
                <a:cubicBezTo>
                  <a:pt x="9035863" y="1879345"/>
                  <a:pt x="9185707" y="1792833"/>
                  <a:pt x="9343478" y="1795745"/>
                </a:cubicBezTo>
                <a:close/>
                <a:moveTo>
                  <a:pt x="3102644" y="1739841"/>
                </a:moveTo>
                <a:cubicBezTo>
                  <a:pt x="3102644" y="1739841"/>
                  <a:pt x="3102644" y="1739841"/>
                  <a:pt x="3385876" y="1740020"/>
                </a:cubicBezTo>
                <a:cubicBezTo>
                  <a:pt x="3404247" y="1740043"/>
                  <a:pt x="3421005" y="1749503"/>
                  <a:pt x="3430211" y="1765448"/>
                </a:cubicBezTo>
                <a:cubicBezTo>
                  <a:pt x="3430211" y="1765448"/>
                  <a:pt x="3430211" y="1765448"/>
                  <a:pt x="3572289" y="2011533"/>
                </a:cubicBezTo>
                <a:cubicBezTo>
                  <a:pt x="3581188" y="2026948"/>
                  <a:pt x="3581308" y="2046721"/>
                  <a:pt x="3571836" y="2062111"/>
                </a:cubicBezTo>
                <a:cubicBezTo>
                  <a:pt x="3571836" y="2062111"/>
                  <a:pt x="3571836" y="2062111"/>
                  <a:pt x="3430681" y="2308019"/>
                </a:cubicBezTo>
                <a:cubicBezTo>
                  <a:pt x="3422046" y="2323634"/>
                  <a:pt x="3405101" y="2333418"/>
                  <a:pt x="3387260" y="2333088"/>
                </a:cubicBezTo>
                <a:cubicBezTo>
                  <a:pt x="3387260" y="2333088"/>
                  <a:pt x="3387260" y="2333088"/>
                  <a:pt x="3103720" y="2332378"/>
                </a:cubicBezTo>
                <a:cubicBezTo>
                  <a:pt x="3085656" y="2332886"/>
                  <a:pt x="3068592" y="2322895"/>
                  <a:pt x="3059693" y="2307481"/>
                </a:cubicBezTo>
                <a:cubicBezTo>
                  <a:pt x="3059693" y="2307481"/>
                  <a:pt x="3059693" y="2307481"/>
                  <a:pt x="2917615" y="2061395"/>
                </a:cubicBezTo>
                <a:cubicBezTo>
                  <a:pt x="2908409" y="2045450"/>
                  <a:pt x="2908596" y="2026208"/>
                  <a:pt x="2917761" y="2010286"/>
                </a:cubicBezTo>
                <a:cubicBezTo>
                  <a:pt x="2917761" y="2010286"/>
                  <a:pt x="2917761" y="2010286"/>
                  <a:pt x="3059222" y="1764910"/>
                </a:cubicBezTo>
                <a:cubicBezTo>
                  <a:pt x="3067857" y="1749295"/>
                  <a:pt x="3084803" y="1739511"/>
                  <a:pt x="3102644" y="1739841"/>
                </a:cubicBezTo>
                <a:close/>
                <a:moveTo>
                  <a:pt x="3522963" y="1598675"/>
                </a:moveTo>
                <a:cubicBezTo>
                  <a:pt x="3522963" y="1598675"/>
                  <a:pt x="3522963" y="1598675"/>
                  <a:pt x="3625194" y="1598740"/>
                </a:cubicBezTo>
                <a:cubicBezTo>
                  <a:pt x="3631826" y="1598748"/>
                  <a:pt x="3637874" y="1602162"/>
                  <a:pt x="3641197" y="1607918"/>
                </a:cubicBezTo>
                <a:cubicBezTo>
                  <a:pt x="3641197" y="1607918"/>
                  <a:pt x="3641197" y="1607918"/>
                  <a:pt x="3692479" y="1696742"/>
                </a:cubicBezTo>
                <a:cubicBezTo>
                  <a:pt x="3695691" y="1702305"/>
                  <a:pt x="3695735" y="1709443"/>
                  <a:pt x="3692315" y="1714998"/>
                </a:cubicBezTo>
                <a:cubicBezTo>
                  <a:pt x="3692315" y="1714998"/>
                  <a:pt x="3692315" y="1714998"/>
                  <a:pt x="3641367" y="1803757"/>
                </a:cubicBezTo>
                <a:cubicBezTo>
                  <a:pt x="3638250" y="1809393"/>
                  <a:pt x="3632134" y="1812924"/>
                  <a:pt x="3625694" y="1812806"/>
                </a:cubicBezTo>
                <a:cubicBezTo>
                  <a:pt x="3625694" y="1812806"/>
                  <a:pt x="3625694" y="1812806"/>
                  <a:pt x="3523352" y="1812549"/>
                </a:cubicBezTo>
                <a:cubicBezTo>
                  <a:pt x="3516832" y="1812733"/>
                  <a:pt x="3510671" y="1809127"/>
                  <a:pt x="3507459" y="1803563"/>
                </a:cubicBezTo>
                <a:cubicBezTo>
                  <a:pt x="3507459" y="1803563"/>
                  <a:pt x="3507459" y="1803563"/>
                  <a:pt x="3456177" y="1714739"/>
                </a:cubicBezTo>
                <a:cubicBezTo>
                  <a:pt x="3452854" y="1708984"/>
                  <a:pt x="3452922" y="1702038"/>
                  <a:pt x="3456230" y="1696292"/>
                </a:cubicBezTo>
                <a:cubicBezTo>
                  <a:pt x="3456230" y="1696292"/>
                  <a:pt x="3456230" y="1696292"/>
                  <a:pt x="3507290" y="1607724"/>
                </a:cubicBezTo>
                <a:cubicBezTo>
                  <a:pt x="3510406" y="1602087"/>
                  <a:pt x="3516523" y="1598556"/>
                  <a:pt x="3522963" y="1598675"/>
                </a:cubicBezTo>
                <a:close/>
                <a:moveTo>
                  <a:pt x="4199803" y="1370724"/>
                </a:moveTo>
                <a:cubicBezTo>
                  <a:pt x="4199803" y="1370724"/>
                  <a:pt x="4199803" y="1370724"/>
                  <a:pt x="4537019" y="1370938"/>
                </a:cubicBezTo>
                <a:cubicBezTo>
                  <a:pt x="4558892" y="1370965"/>
                  <a:pt x="4578843" y="1382227"/>
                  <a:pt x="4589804" y="1401211"/>
                </a:cubicBezTo>
                <a:cubicBezTo>
                  <a:pt x="4589804" y="1401211"/>
                  <a:pt x="4589804" y="1401211"/>
                  <a:pt x="4758963" y="1694203"/>
                </a:cubicBezTo>
                <a:cubicBezTo>
                  <a:pt x="4769558" y="1712554"/>
                  <a:pt x="4769700" y="1736097"/>
                  <a:pt x="4758423" y="1754421"/>
                </a:cubicBezTo>
                <a:cubicBezTo>
                  <a:pt x="4758423" y="1754421"/>
                  <a:pt x="4758423" y="1754421"/>
                  <a:pt x="4590365" y="2047199"/>
                </a:cubicBezTo>
                <a:cubicBezTo>
                  <a:pt x="4580083" y="2065790"/>
                  <a:pt x="4559908" y="2077438"/>
                  <a:pt x="4538665" y="2077046"/>
                </a:cubicBezTo>
                <a:cubicBezTo>
                  <a:pt x="4538665" y="2077046"/>
                  <a:pt x="4538665" y="2077046"/>
                  <a:pt x="4201084" y="2076201"/>
                </a:cubicBezTo>
                <a:cubicBezTo>
                  <a:pt x="4179577" y="2076805"/>
                  <a:pt x="4159259" y="2064910"/>
                  <a:pt x="4148664" y="2046559"/>
                </a:cubicBezTo>
                <a:cubicBezTo>
                  <a:pt x="4148664" y="2046559"/>
                  <a:pt x="4148664" y="2046559"/>
                  <a:pt x="3979505" y="1753567"/>
                </a:cubicBezTo>
                <a:cubicBezTo>
                  <a:pt x="3968545" y="1734583"/>
                  <a:pt x="3968768" y="1711673"/>
                  <a:pt x="3979680" y="1692718"/>
                </a:cubicBezTo>
                <a:cubicBezTo>
                  <a:pt x="3979680" y="1692718"/>
                  <a:pt x="3979680" y="1692718"/>
                  <a:pt x="4148104" y="1400573"/>
                </a:cubicBezTo>
                <a:cubicBezTo>
                  <a:pt x="4158385" y="1381980"/>
                  <a:pt x="4178560" y="1370332"/>
                  <a:pt x="4199803" y="1370724"/>
                </a:cubicBezTo>
                <a:close/>
                <a:moveTo>
                  <a:pt x="3525946" y="1141304"/>
                </a:moveTo>
                <a:cubicBezTo>
                  <a:pt x="3525946" y="1141304"/>
                  <a:pt x="3525946" y="1141304"/>
                  <a:pt x="3719554" y="1141427"/>
                </a:cubicBezTo>
                <a:cubicBezTo>
                  <a:pt x="3732112" y="1141443"/>
                  <a:pt x="3743567" y="1147909"/>
                  <a:pt x="3749860" y="1158808"/>
                </a:cubicBezTo>
                <a:cubicBezTo>
                  <a:pt x="3749860" y="1158808"/>
                  <a:pt x="3749860" y="1158808"/>
                  <a:pt x="3846980" y="1327024"/>
                </a:cubicBezTo>
                <a:cubicBezTo>
                  <a:pt x="3853063" y="1337561"/>
                  <a:pt x="3853144" y="1351077"/>
                  <a:pt x="3846670" y="1361598"/>
                </a:cubicBezTo>
                <a:cubicBezTo>
                  <a:pt x="3846670" y="1361598"/>
                  <a:pt x="3846670" y="1361598"/>
                  <a:pt x="3750182" y="1529691"/>
                </a:cubicBezTo>
                <a:cubicBezTo>
                  <a:pt x="3744279" y="1540366"/>
                  <a:pt x="3732695" y="1547054"/>
                  <a:pt x="3720499" y="1546828"/>
                </a:cubicBezTo>
                <a:cubicBezTo>
                  <a:pt x="3720499" y="1546828"/>
                  <a:pt x="3720499" y="1546828"/>
                  <a:pt x="3526682" y="1546343"/>
                </a:cubicBezTo>
                <a:cubicBezTo>
                  <a:pt x="3514334" y="1546689"/>
                  <a:pt x="3502669" y="1539861"/>
                  <a:pt x="3496586" y="1529324"/>
                </a:cubicBezTo>
                <a:cubicBezTo>
                  <a:pt x="3496586" y="1529324"/>
                  <a:pt x="3496586" y="1529324"/>
                  <a:pt x="3399466" y="1361108"/>
                </a:cubicBezTo>
                <a:cubicBezTo>
                  <a:pt x="3393173" y="1350208"/>
                  <a:pt x="3393302" y="1337055"/>
                  <a:pt x="3399566" y="1326172"/>
                </a:cubicBezTo>
                <a:cubicBezTo>
                  <a:pt x="3399566" y="1326172"/>
                  <a:pt x="3399566" y="1326172"/>
                  <a:pt x="3496264" y="1158441"/>
                </a:cubicBezTo>
                <a:cubicBezTo>
                  <a:pt x="3502167" y="1147767"/>
                  <a:pt x="3513750" y="1141079"/>
                  <a:pt x="3525946" y="1141304"/>
                </a:cubicBezTo>
                <a:close/>
                <a:moveTo>
                  <a:pt x="3955878" y="173494"/>
                </a:moveTo>
                <a:cubicBezTo>
                  <a:pt x="3955878" y="173494"/>
                  <a:pt x="3955878" y="173494"/>
                  <a:pt x="4500068" y="173838"/>
                </a:cubicBezTo>
                <a:cubicBezTo>
                  <a:pt x="4535365" y="173884"/>
                  <a:pt x="4567564" y="192057"/>
                  <a:pt x="4585252" y="222694"/>
                </a:cubicBezTo>
                <a:cubicBezTo>
                  <a:pt x="4585252" y="222694"/>
                  <a:pt x="4585252" y="222694"/>
                  <a:pt x="4858234" y="695514"/>
                </a:cubicBezTo>
                <a:cubicBezTo>
                  <a:pt x="4875332" y="725128"/>
                  <a:pt x="4875562" y="763121"/>
                  <a:pt x="4857363" y="792690"/>
                </a:cubicBezTo>
                <a:cubicBezTo>
                  <a:pt x="4857363" y="792690"/>
                  <a:pt x="4857363" y="792690"/>
                  <a:pt x="4586156" y="1265167"/>
                </a:cubicBezTo>
                <a:cubicBezTo>
                  <a:pt x="4569564" y="1295169"/>
                  <a:pt x="4537006" y="1313967"/>
                  <a:pt x="4502727" y="1313334"/>
                </a:cubicBezTo>
                <a:cubicBezTo>
                  <a:pt x="4502727" y="1313334"/>
                  <a:pt x="4502727" y="1313334"/>
                  <a:pt x="3957947" y="1311968"/>
                </a:cubicBezTo>
                <a:cubicBezTo>
                  <a:pt x="3923239" y="1312944"/>
                  <a:pt x="3890452" y="1293749"/>
                  <a:pt x="3873354" y="1264134"/>
                </a:cubicBezTo>
                <a:cubicBezTo>
                  <a:pt x="3873354" y="1264134"/>
                  <a:pt x="3873354" y="1264134"/>
                  <a:pt x="3600372" y="791315"/>
                </a:cubicBezTo>
                <a:cubicBezTo>
                  <a:pt x="3582684" y="760678"/>
                  <a:pt x="3583043" y="723707"/>
                  <a:pt x="3600653" y="693116"/>
                </a:cubicBezTo>
                <a:cubicBezTo>
                  <a:pt x="3600653" y="693116"/>
                  <a:pt x="3600653" y="693116"/>
                  <a:pt x="3872449" y="221662"/>
                </a:cubicBezTo>
                <a:cubicBezTo>
                  <a:pt x="3889041" y="191658"/>
                  <a:pt x="3921599" y="172861"/>
                  <a:pt x="3955878" y="173494"/>
                </a:cubicBezTo>
                <a:close/>
                <a:moveTo>
                  <a:pt x="3852283" y="0"/>
                </a:moveTo>
                <a:lnTo>
                  <a:pt x="6130031" y="0"/>
                </a:lnTo>
                <a:lnTo>
                  <a:pt x="6102465" y="36730"/>
                </a:lnTo>
                <a:cubicBezTo>
                  <a:pt x="6044520" y="95168"/>
                  <a:pt x="5963814" y="129272"/>
                  <a:pt x="5879948" y="127724"/>
                </a:cubicBezTo>
                <a:cubicBezTo>
                  <a:pt x="5879948" y="127724"/>
                  <a:pt x="5879948" y="127724"/>
                  <a:pt x="4102884" y="123270"/>
                </a:cubicBezTo>
                <a:cubicBezTo>
                  <a:pt x="4017972" y="125657"/>
                  <a:pt x="3936583" y="91034"/>
                  <a:pt x="3877665" y="32818"/>
                </a:cubicBezTo>
                <a:close/>
                <a:moveTo>
                  <a:pt x="0" y="0"/>
                </a:moveTo>
                <a:lnTo>
                  <a:pt x="3781476" y="0"/>
                </a:lnTo>
                <a:lnTo>
                  <a:pt x="3800985" y="47617"/>
                </a:lnTo>
                <a:cubicBezTo>
                  <a:pt x="3821943" y="127749"/>
                  <a:pt x="3811234" y="215546"/>
                  <a:pt x="3766711" y="287889"/>
                </a:cubicBezTo>
                <a:cubicBezTo>
                  <a:pt x="3766711" y="287889"/>
                  <a:pt x="3766711" y="287889"/>
                  <a:pt x="2882037" y="1829098"/>
                </a:cubicBezTo>
                <a:cubicBezTo>
                  <a:pt x="2827913" y="1926970"/>
                  <a:pt x="2721708" y="1988287"/>
                  <a:pt x="2609888" y="1986223"/>
                </a:cubicBezTo>
                <a:cubicBezTo>
                  <a:pt x="2609888" y="1986223"/>
                  <a:pt x="2609888" y="1986223"/>
                  <a:pt x="832823" y="1981768"/>
                </a:cubicBezTo>
                <a:cubicBezTo>
                  <a:pt x="719607" y="1984952"/>
                  <a:pt x="612654" y="1922338"/>
                  <a:pt x="556879" y="1825733"/>
                </a:cubicBezTo>
                <a:cubicBezTo>
                  <a:pt x="556879" y="1825733"/>
                  <a:pt x="556879" y="1825733"/>
                  <a:pt x="79254" y="998462"/>
                </a:cubicBezTo>
                <a:lnTo>
                  <a:pt x="0" y="861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864000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Insert or Drag &amp; Drop Photo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6117" y="1816509"/>
            <a:ext cx="4459766" cy="3146839"/>
          </a:xfrm>
          <a:prstGeom prst="roundRect">
            <a:avLst>
              <a:gd name="adj" fmla="val 2139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288000" rIns="180000" bIns="180000" anchor="t"/>
          <a:lstStyle>
            <a:lvl1pPr algn="l">
              <a:lnSpc>
                <a:spcPts val="4000"/>
              </a:lnSpc>
              <a:defRPr sz="5000" b="1" spc="-3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/>
              <a:t>Click to edit divider 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8124" y="3795246"/>
            <a:ext cx="4000500" cy="997905"/>
          </a:xfrm>
          <a:noFill/>
        </p:spPr>
        <p:txBody>
          <a:bodyPr lIns="0" tIns="0" rIns="0" bIns="0"/>
          <a:lstStyle>
            <a:lvl1pPr marL="0" indent="0" algn="l">
              <a:buNone/>
              <a:defRPr sz="21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B1E83-6080-4D35-A216-8E5C3990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E95353-8EE1-49C9-ADAC-E76BD49D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227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149" y="1684742"/>
            <a:ext cx="4904790" cy="433376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64B33BB-8F3A-42CE-BBDA-D08AA326673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82692" y="432000"/>
            <a:ext cx="5511800" cy="5760000"/>
          </a:xfrm>
          <a:custGeom>
            <a:avLst/>
            <a:gdLst>
              <a:gd name="connsiteX0" fmla="*/ 193823 w 5511800"/>
              <a:gd name="connsiteY0" fmla="*/ 0 h 5760000"/>
              <a:gd name="connsiteX1" fmla="*/ 5511800 w 5511800"/>
              <a:gd name="connsiteY1" fmla="*/ 0 h 5760000"/>
              <a:gd name="connsiteX2" fmla="*/ 5511800 w 5511800"/>
              <a:gd name="connsiteY2" fmla="*/ 5760000 h 5760000"/>
              <a:gd name="connsiteX3" fmla="*/ 193823 w 5511800"/>
              <a:gd name="connsiteY3" fmla="*/ 5760000 h 5760000"/>
              <a:gd name="connsiteX4" fmla="*/ 3937 w 5511800"/>
              <a:gd name="connsiteY4" fmla="*/ 5605239 h 5760000"/>
              <a:gd name="connsiteX5" fmla="*/ 0 w 5511800"/>
              <a:gd name="connsiteY5" fmla="*/ 5566186 h 5760000"/>
              <a:gd name="connsiteX6" fmla="*/ 0 w 5511800"/>
              <a:gd name="connsiteY6" fmla="*/ 193814 h 5760000"/>
              <a:gd name="connsiteX7" fmla="*/ 3937 w 5511800"/>
              <a:gd name="connsiteY7" fmla="*/ 154762 h 5760000"/>
              <a:gd name="connsiteX8" fmla="*/ 193823 w 5511800"/>
              <a:gd name="connsiteY8" fmla="*/ 0 h 57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11800" h="5760000">
                <a:moveTo>
                  <a:pt x="193823" y="0"/>
                </a:moveTo>
                <a:lnTo>
                  <a:pt x="5511800" y="0"/>
                </a:lnTo>
                <a:lnTo>
                  <a:pt x="5511800" y="5760000"/>
                </a:lnTo>
                <a:lnTo>
                  <a:pt x="193823" y="5760000"/>
                </a:lnTo>
                <a:cubicBezTo>
                  <a:pt x="100158" y="5760000"/>
                  <a:pt x="22011" y="5693561"/>
                  <a:pt x="3937" y="5605239"/>
                </a:cubicBezTo>
                <a:lnTo>
                  <a:pt x="0" y="5566186"/>
                </a:lnTo>
                <a:lnTo>
                  <a:pt x="0" y="193814"/>
                </a:lnTo>
                <a:lnTo>
                  <a:pt x="3937" y="154762"/>
                </a:lnTo>
                <a:cubicBezTo>
                  <a:pt x="22011" y="66440"/>
                  <a:pt x="100158" y="0"/>
                  <a:pt x="193823" y="0"/>
                </a:cubicBezTo>
                <a:close/>
              </a:path>
            </a:pathLst>
          </a:custGeom>
        </p:spPr>
        <p:txBody>
          <a:bodyPr wrap="square" tIns="0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162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7D77123-FDC4-48FD-9EFB-8A84F60690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12170" y="237629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5472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5472000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1566"/>
            <a:ext cx="5472000" cy="468043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317B12-44C8-4227-9EB8-973D2226E63F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812420" y="1176148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AD2255F-36DA-4BDE-B54D-F94F14B68B6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8812419" y="3552739"/>
            <a:ext cx="2405261" cy="2125239"/>
          </a:xfrm>
          <a:custGeom>
            <a:avLst/>
            <a:gdLst>
              <a:gd name="connsiteX0" fmla="*/ 1412122 w 4904790"/>
              <a:gd name="connsiteY0" fmla="*/ 0 h 4333769"/>
              <a:gd name="connsiteX1" fmla="*/ 3492669 w 4904790"/>
              <a:gd name="connsiteY1" fmla="*/ 0 h 4333769"/>
              <a:gd name="connsiteX2" fmla="*/ 3811717 w 4904790"/>
              <a:gd name="connsiteY2" fmla="*/ 188036 h 4333769"/>
              <a:gd name="connsiteX3" fmla="*/ 4854237 w 4904790"/>
              <a:gd name="connsiteY3" fmla="*/ 1983326 h 4333769"/>
              <a:gd name="connsiteX4" fmla="*/ 4854237 w 4904790"/>
              <a:gd name="connsiteY4" fmla="*/ 2350443 h 4333769"/>
              <a:gd name="connsiteX5" fmla="*/ 3811717 w 4904790"/>
              <a:gd name="connsiteY5" fmla="*/ 4145734 h 4333769"/>
              <a:gd name="connsiteX6" fmla="*/ 3492669 w 4904790"/>
              <a:gd name="connsiteY6" fmla="*/ 4333769 h 4333769"/>
              <a:gd name="connsiteX7" fmla="*/ 1412122 w 4904790"/>
              <a:gd name="connsiteY7" fmla="*/ 4333769 h 4333769"/>
              <a:gd name="connsiteX8" fmla="*/ 1088581 w 4904790"/>
              <a:gd name="connsiteY8" fmla="*/ 4145734 h 4333769"/>
              <a:gd name="connsiteX9" fmla="*/ 50554 w 4904790"/>
              <a:gd name="connsiteY9" fmla="*/ 2350443 h 4333769"/>
              <a:gd name="connsiteX10" fmla="*/ 50554 w 4904790"/>
              <a:gd name="connsiteY10" fmla="*/ 1983326 h 4333769"/>
              <a:gd name="connsiteX11" fmla="*/ 1088581 w 4904790"/>
              <a:gd name="connsiteY11" fmla="*/ 188036 h 4333769"/>
              <a:gd name="connsiteX12" fmla="*/ 1412122 w 4904790"/>
              <a:gd name="connsiteY12" fmla="*/ 0 h 433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04790" h="4333769">
                <a:moveTo>
                  <a:pt x="1412122" y="0"/>
                </a:moveTo>
                <a:cubicBezTo>
                  <a:pt x="1412122" y="0"/>
                  <a:pt x="1412122" y="0"/>
                  <a:pt x="3492669" y="0"/>
                </a:cubicBezTo>
                <a:cubicBezTo>
                  <a:pt x="3622985" y="0"/>
                  <a:pt x="3748806" y="71633"/>
                  <a:pt x="3811717" y="188036"/>
                </a:cubicBezTo>
                <a:cubicBezTo>
                  <a:pt x="3811717" y="188036"/>
                  <a:pt x="3811717" y="188036"/>
                  <a:pt x="4854237" y="1983326"/>
                </a:cubicBezTo>
                <a:cubicBezTo>
                  <a:pt x="4921642" y="2095252"/>
                  <a:pt x="4921642" y="2238517"/>
                  <a:pt x="4854237" y="2350443"/>
                </a:cubicBezTo>
                <a:cubicBezTo>
                  <a:pt x="4854237" y="2350443"/>
                  <a:pt x="4854237" y="2350443"/>
                  <a:pt x="3811717" y="4145734"/>
                </a:cubicBezTo>
                <a:cubicBezTo>
                  <a:pt x="3748806" y="4262137"/>
                  <a:pt x="3622985" y="4333769"/>
                  <a:pt x="3492669" y="4333769"/>
                </a:cubicBezTo>
                <a:cubicBezTo>
                  <a:pt x="3492669" y="4333769"/>
                  <a:pt x="3492669" y="4333769"/>
                  <a:pt x="1412122" y="4333769"/>
                </a:cubicBezTo>
                <a:cubicBezTo>
                  <a:pt x="1277313" y="4333769"/>
                  <a:pt x="1155985" y="4262137"/>
                  <a:pt x="1088581" y="4145734"/>
                </a:cubicBezTo>
                <a:cubicBezTo>
                  <a:pt x="1088581" y="4145734"/>
                  <a:pt x="1088581" y="4145734"/>
                  <a:pt x="50554" y="2350443"/>
                </a:cubicBezTo>
                <a:cubicBezTo>
                  <a:pt x="-16851" y="2238517"/>
                  <a:pt x="-16851" y="2095252"/>
                  <a:pt x="50554" y="1983326"/>
                </a:cubicBezTo>
                <a:cubicBezTo>
                  <a:pt x="50554" y="1983326"/>
                  <a:pt x="50554" y="1983326"/>
                  <a:pt x="1088581" y="188036"/>
                </a:cubicBezTo>
                <a:cubicBezTo>
                  <a:pt x="1155985" y="71633"/>
                  <a:pt x="1277313" y="0"/>
                  <a:pt x="141212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28295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CD92D281-07CD-478F-9BF5-BA7D43439A3D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431800" y="5530292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B2C53265-8805-42B3-82B4-151EFBC4273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537134" y="1312995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accent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D0111EB4-98AF-4EB7-878B-31FD32A9514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683871" y="300388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33809002-30A9-49C0-BE36-B14DD1E4D87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449746" y="5304339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FD5C582-B212-4ADA-AB1B-0481AA39C3A9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07557" y="354617"/>
            <a:ext cx="514965" cy="45190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/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Click to edit page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3" name="Comparison Left Placeholder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mparison Left Placeholder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1771313" cy="61912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ZA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BC3BEE7-44AC-45BC-B4E7-93E3454EB8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0687" y="5066452"/>
            <a:ext cx="4459766" cy="539345"/>
          </a:xfrm>
          <a:prstGeom prst="roundRect">
            <a:avLst>
              <a:gd name="adj" fmla="val 10086"/>
            </a:avLst>
          </a:prstGeo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solidFill>
              <a:schemeClr val="bg1">
                <a:lumMod val="50000"/>
              </a:schemeClr>
            </a:solidFill>
          </a:ln>
        </p:spPr>
        <p:txBody>
          <a:bodyPr lIns="180000" tIns="108000" rIns="180000" bIns="0" anchor="t"/>
          <a:lstStyle>
            <a:lvl1pPr algn="l">
              <a:lnSpc>
                <a:spcPct val="100000"/>
              </a:lnSpc>
              <a:defRPr sz="1800" b="0" spc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r>
              <a:rPr lang="en-ZA" dirty="0"/>
              <a:t>Enter your caption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81F30-8FC8-4841-8404-4DC79218B945}"/>
              </a:ext>
            </a:extLst>
          </p:cNvPr>
          <p:cNvSpPr/>
          <p:nvPr userDrawn="1"/>
        </p:nvSpPr>
        <p:spPr>
          <a:xfrm>
            <a:off x="11793520" y="0"/>
            <a:ext cx="3527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3D29F65-481C-4C80-BB65-121E5AED26B5}"/>
              </a:ext>
            </a:extLst>
          </p:cNvPr>
          <p:cNvSpPr/>
          <p:nvPr userDrawn="1"/>
        </p:nvSpPr>
        <p:spPr>
          <a:xfrm>
            <a:off x="11844618" y="6249961"/>
            <a:ext cx="230420" cy="460402"/>
          </a:xfrm>
          <a:prstGeom prst="roundRect">
            <a:avLst>
              <a:gd name="adj" fmla="val 7366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C39664-EB8B-4A32-915A-D4308F792772}"/>
              </a:ext>
            </a:extLst>
          </p:cNvPr>
          <p:cNvSpPr/>
          <p:nvPr userDrawn="1"/>
        </p:nvSpPr>
        <p:spPr>
          <a:xfrm rot="5400000">
            <a:off x="8740140" y="3406142"/>
            <a:ext cx="6857999" cy="45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6C03AE-289A-4BCC-971C-3400028C8764}"/>
              </a:ext>
            </a:extLst>
          </p:cNvPr>
          <p:cNvSpPr/>
          <p:nvPr userDrawn="1"/>
        </p:nvSpPr>
        <p:spPr>
          <a:xfrm rot="5400000">
            <a:off x="8694713" y="3406143"/>
            <a:ext cx="6857999" cy="4572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100000">
                <a:schemeClr val="bg1">
                  <a:lumMod val="6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1483"/>
            <a:ext cx="5484930" cy="20153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7656" y="6277243"/>
            <a:ext cx="464344" cy="400188"/>
          </a:xfrm>
          <a:prstGeom prst="roundRect">
            <a:avLst>
              <a:gd name="adj" fmla="val 9526"/>
            </a:avLst>
          </a:prstGeom>
          <a:gradFill>
            <a:gsLst>
              <a:gs pos="20000">
                <a:schemeClr val="tx1">
                  <a:lumMod val="75000"/>
                  <a:lumOff val="25000"/>
                </a:schemeClr>
              </a:gs>
              <a:gs pos="82000">
                <a:schemeClr val="tx1"/>
              </a:gs>
            </a:gsLst>
            <a:lin ang="3000000" scaled="0"/>
          </a:gradFill>
          <a:ln w="6350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19B51A1E-902D-48AF-9020-955120F399B6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62" r:id="rId3"/>
    <p:sldLayoutId id="2147483663" r:id="rId4"/>
    <p:sldLayoutId id="2147483658" r:id="rId5"/>
    <p:sldLayoutId id="2147483665" r:id="rId6"/>
    <p:sldLayoutId id="2147483666" r:id="rId7"/>
    <p:sldLayoutId id="2147483659" r:id="rId8"/>
    <p:sldLayoutId id="2147483660" r:id="rId9"/>
    <p:sldLayoutId id="2147483664" r:id="rId10"/>
    <p:sldLayoutId id="2147483650" r:id="rId11"/>
    <p:sldLayoutId id="2147483652" r:id="rId12"/>
    <p:sldLayoutId id="2147483656" r:id="rId13"/>
    <p:sldLayoutId id="2147483657" r:id="rId14"/>
    <p:sldLayoutId id="2147483655" r:id="rId15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lide image">
            <a:extLst>
              <a:ext uri="{FF2B5EF4-FFF2-40B4-BE49-F238E27FC236}">
                <a16:creationId xmlns:a16="http://schemas.microsoft.com/office/drawing/2014/main" id="{FE5D908F-BAEF-2843-BC2F-691696E72E1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5" name="TextBox 24" descr="Slide accent to title box">
            <a:extLst>
              <a:ext uri="{FF2B5EF4-FFF2-40B4-BE49-F238E27FC236}">
                <a16:creationId xmlns:a16="http://schemas.microsoft.com/office/drawing/2014/main" id="{7EF238CB-AB58-4787-8F9C-A1C16929A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flipH="1">
            <a:off x="-1" y="3914775"/>
            <a:ext cx="1481849" cy="2200275"/>
          </a:xfrm>
          <a:custGeom>
            <a:avLst/>
            <a:gdLst>
              <a:gd name="connsiteX0" fmla="*/ 1494549 w 1494549"/>
              <a:gd name="connsiteY0" fmla="*/ 0 h 2200275"/>
              <a:gd name="connsiteX1" fmla="*/ 100333 w 1494549"/>
              <a:gd name="connsiteY1" fmla="*/ 0 h 2200275"/>
              <a:gd name="connsiteX2" fmla="*/ 0 w 1494549"/>
              <a:gd name="connsiteY2" fmla="*/ 100333 h 2200275"/>
              <a:gd name="connsiteX3" fmla="*/ 0 w 1494549"/>
              <a:gd name="connsiteY3" fmla="*/ 2099942 h 2200275"/>
              <a:gd name="connsiteX4" fmla="*/ 100333 w 1494549"/>
              <a:gd name="connsiteY4" fmla="*/ 2200275 h 2200275"/>
              <a:gd name="connsiteX5" fmla="*/ 1494549 w 1494549"/>
              <a:gd name="connsiteY5" fmla="*/ 2200275 h 2200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4549" h="2200275">
                <a:moveTo>
                  <a:pt x="1494549" y="0"/>
                </a:moveTo>
                <a:lnTo>
                  <a:pt x="100333" y="0"/>
                </a:lnTo>
                <a:cubicBezTo>
                  <a:pt x="44921" y="0"/>
                  <a:pt x="0" y="44921"/>
                  <a:pt x="0" y="100333"/>
                </a:cubicBezTo>
                <a:lnTo>
                  <a:pt x="0" y="2099942"/>
                </a:lnTo>
                <a:cubicBezTo>
                  <a:pt x="0" y="2155354"/>
                  <a:pt x="44921" y="2200275"/>
                  <a:pt x="100333" y="2200275"/>
                </a:cubicBezTo>
                <a:lnTo>
                  <a:pt x="1494549" y="2200275"/>
                </a:ln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92" y="3125304"/>
            <a:ext cx="5155893" cy="2200275"/>
          </a:xfrm>
          <a:gradFill>
            <a:gsLst>
              <a:gs pos="100000">
                <a:schemeClr val="tx1">
                  <a:lumMod val="95000"/>
                  <a:lumOff val="5000"/>
                </a:schemeClr>
              </a:gs>
              <a:gs pos="0">
                <a:schemeClr val="tx1">
                  <a:lumMod val="75000"/>
                  <a:lumOff val="25000"/>
                </a:schemeClr>
              </a:gs>
            </a:gsLst>
          </a:gradFill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ZA" sz="5200" spc="0" dirty="0">
                <a:latin typeface="Gill Sans MT" panose="020B0502020104020203" pitchFamily="34" charset="0"/>
              </a:rPr>
              <a:t>They Think You Are Strange</a:t>
            </a:r>
          </a:p>
        </p:txBody>
      </p:sp>
      <p:sp>
        <p:nvSpPr>
          <p:cNvPr id="20" name="Isosceles Triangle 19" descr="Slide shadow to title box">
            <a:extLst>
              <a:ext uri="{FF2B5EF4-FFF2-40B4-BE49-F238E27FC236}">
                <a16:creationId xmlns:a16="http://schemas.microsoft.com/office/drawing/2014/main" id="{545D50A1-D634-4325-B06C-5450FDF7B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000837" y="5629270"/>
            <a:ext cx="476249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2F3598D7-99C9-4E72-A858-47CF8629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550722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Say “No” to the </a:t>
            </a:r>
            <a:b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“Fun Things”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0590" y="2624716"/>
            <a:ext cx="5790558" cy="3246021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Going to the dance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Drinking and drugs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Profanity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Pornography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10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D73402-FF5C-4D15-8D0C-D5FA096B7EE8}"/>
              </a:ext>
            </a:extLst>
          </p:cNvPr>
          <p:cNvSpPr/>
          <p:nvPr/>
        </p:nvSpPr>
        <p:spPr>
          <a:xfrm>
            <a:off x="6852685" y="5870737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4D0DD4-24C7-402F-ADB5-E04AF2321E59}"/>
              </a:ext>
            </a:extLst>
          </p:cNvPr>
          <p:cNvSpPr txBox="1"/>
          <p:nvPr/>
        </p:nvSpPr>
        <p:spPr>
          <a:xfrm>
            <a:off x="8055980" y="246054"/>
            <a:ext cx="37299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Galatians 5:19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Col. 3:5; 1 Pet. 4:3</a:t>
            </a:r>
          </a:p>
        </p:txBody>
      </p:sp>
      <p:pic>
        <p:nvPicPr>
          <p:cNvPr id="22" name="Picture Placeholder 21" descr="A group of people holding wine glasses&#10;&#10;Description generated with high confidence">
            <a:extLst>
              <a:ext uri="{FF2B5EF4-FFF2-40B4-BE49-F238E27FC236}">
                <a16:creationId xmlns:a16="http://schemas.microsoft.com/office/drawing/2014/main" id="{01FECE80-2D2E-4651-95D7-2479C52BF6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6439" r="16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27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550722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 Can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2906" y="2460298"/>
            <a:ext cx="5790558" cy="3558213"/>
          </a:xfrm>
        </p:spPr>
        <p:txBody>
          <a:bodyPr/>
          <a:lstStyle/>
          <a:p>
            <a:pPr marL="0" indent="-176213">
              <a:lnSpc>
                <a:spcPct val="10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Listen to and obey your 	parents, </a:t>
            </a: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Proverbs 1:8-15</a:t>
            </a:r>
          </a:p>
          <a:p>
            <a:pPr marL="0" indent="-176213">
              <a:lnSpc>
                <a:spcPct val="100000"/>
              </a:lnSpc>
              <a:spcBef>
                <a:spcPts val="1200"/>
              </a:spcBef>
              <a:tabLst>
                <a:tab pos="228600" algn="l"/>
              </a:tabLst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You are not defined by 	what others say about 	you, </a:t>
            </a: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Genesis 39:14-20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11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9" name="Picture Placeholder 8" descr="A picture containing pool ball&#10;&#10;Description generated with very high confidence">
            <a:extLst>
              <a:ext uri="{FF2B5EF4-FFF2-40B4-BE49-F238E27FC236}">
                <a16:creationId xmlns:a16="http://schemas.microsoft.com/office/drawing/2014/main" id="{82F63794-8905-4F55-AA6F-13459A0029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5811" b="5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282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550722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5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What Can You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8887" y="2517759"/>
            <a:ext cx="5790558" cy="3246021"/>
          </a:xfrm>
        </p:spPr>
        <p:txBody>
          <a:bodyPr/>
          <a:lstStyle/>
          <a:p>
            <a:pPr marL="0" indent="-176213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Do not love the world, </a:t>
            </a: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1 John 2:15-17</a:t>
            </a:r>
          </a:p>
          <a:p>
            <a:pPr marL="0" indent="-176213">
              <a:lnSpc>
                <a:spcPct val="100000"/>
              </a:lnSpc>
              <a:spcBef>
                <a:spcPts val="1200"/>
              </a:spcBef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Follow the truth of Jesus Christ, </a:t>
            </a: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John 8:31-32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12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9" name="Picture Placeholder 8" descr="A picture containing pool ball&#10;&#10;Description generated with very high confidence">
            <a:extLst>
              <a:ext uri="{FF2B5EF4-FFF2-40B4-BE49-F238E27FC236}">
                <a16:creationId xmlns:a16="http://schemas.microsoft.com/office/drawing/2014/main" id="{82F63794-8905-4F55-AA6F-13459A00298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5811" b="58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34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671" y="277939"/>
            <a:ext cx="5838056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Z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 Peculiar People</a:t>
            </a:r>
            <a:br>
              <a:rPr lang="en-Z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Peter 2:9</a:t>
            </a:r>
            <a:endParaRPr lang="en-ZA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37" y="1962850"/>
            <a:ext cx="5966011" cy="4555469"/>
          </a:xfrm>
        </p:spPr>
        <p:txBody>
          <a:bodyPr/>
          <a:lstStyle/>
          <a:p>
            <a:pPr marL="0" indent="0" algn="ctr">
              <a:buNone/>
            </a:pPr>
            <a:r>
              <a:rPr lang="en-ZA" sz="42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Special or</a:t>
            </a:r>
          </a:p>
          <a:p>
            <a:pPr marL="0" indent="0" algn="ctr">
              <a:buNone/>
            </a:pPr>
            <a:r>
              <a:rPr lang="en-ZA" sz="42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“purchased” possession</a:t>
            </a:r>
          </a:p>
          <a:p>
            <a:pPr marL="176213" indent="-176213"/>
            <a:r>
              <a:rPr lang="en-ZA" sz="4000" dirty="0">
                <a:solidFill>
                  <a:schemeClr val="tx1"/>
                </a:solidFill>
                <a:latin typeface="Gill Sans MT" panose="020B0502020104020203" pitchFamily="34" charset="0"/>
              </a:rPr>
              <a:t>Blood of Christ, </a:t>
            </a:r>
            <a:r>
              <a:rPr lang="en-ZA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Acts 20:28</a:t>
            </a:r>
          </a:p>
          <a:p>
            <a:pPr marL="176213" indent="-176213"/>
            <a:r>
              <a:rPr lang="en-ZA" sz="4000" dirty="0">
                <a:solidFill>
                  <a:schemeClr val="tx1"/>
                </a:solidFill>
                <a:latin typeface="Gill Sans MT" panose="020B0502020104020203" pitchFamily="34" charset="0"/>
              </a:rPr>
              <a:t>Purchased possession to be redeemed, </a:t>
            </a:r>
            <a:r>
              <a:rPr lang="en-ZA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Ephesians 1:14</a:t>
            </a:r>
          </a:p>
          <a:p>
            <a:pPr marL="176213" indent="-176213"/>
            <a:r>
              <a:rPr lang="en-ZA" sz="4000" dirty="0">
                <a:solidFill>
                  <a:schemeClr val="tx1"/>
                </a:solidFill>
                <a:latin typeface="Gill Sans MT" panose="020B0502020104020203" pitchFamily="34" charset="0"/>
              </a:rPr>
              <a:t>His own special people, </a:t>
            </a:r>
            <a:r>
              <a:rPr lang="en-ZA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Titus 2:14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2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pic>
        <p:nvPicPr>
          <p:cNvPr id="24" name="Picture Placeholder 23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6BF7F37E-622F-42DF-8628-24DA386027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2364" r="2364"/>
          <a:stretch>
            <a:fillRect/>
          </a:stretch>
        </p:blipFill>
        <p:spPr>
          <a:xfrm>
            <a:off x="6577139" y="1746442"/>
            <a:ext cx="4904790" cy="4333769"/>
          </a:xfr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vider slide image">
            <a:extLst>
              <a:ext uri="{FF2B5EF4-FFF2-40B4-BE49-F238E27FC236}">
                <a16:creationId xmlns:a16="http://schemas.microsoft.com/office/drawing/2014/main" id="{177FEC3E-B2FE-9045-8D49-89B1E3D20CB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4" name="TextBox 23" descr="Accent piece to title box">
            <a:extLst>
              <a:ext uri="{FF2B5EF4-FFF2-40B4-BE49-F238E27FC236}">
                <a16:creationId xmlns:a16="http://schemas.microsoft.com/office/drawing/2014/main" id="{993B1474-02E3-4509-B5C5-84427653B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387102" y="2928857"/>
            <a:ext cx="804898" cy="3140150"/>
          </a:xfrm>
          <a:custGeom>
            <a:avLst/>
            <a:gdLst>
              <a:gd name="connsiteX0" fmla="*/ 99480 w 804898"/>
              <a:gd name="connsiteY0" fmla="*/ 0 h 3140150"/>
              <a:gd name="connsiteX1" fmla="*/ 804898 w 804898"/>
              <a:gd name="connsiteY1" fmla="*/ 0 h 3140150"/>
              <a:gd name="connsiteX2" fmla="*/ 804898 w 804898"/>
              <a:gd name="connsiteY2" fmla="*/ 357262 h 3140150"/>
              <a:gd name="connsiteX3" fmla="*/ 804898 w 804898"/>
              <a:gd name="connsiteY3" fmla="*/ 2782888 h 3140150"/>
              <a:gd name="connsiteX4" fmla="*/ 804898 w 804898"/>
              <a:gd name="connsiteY4" fmla="*/ 3140150 h 3140150"/>
              <a:gd name="connsiteX5" fmla="*/ 99480 w 804898"/>
              <a:gd name="connsiteY5" fmla="*/ 3140150 h 3140150"/>
              <a:gd name="connsiteX6" fmla="*/ 0 w 804898"/>
              <a:gd name="connsiteY6" fmla="*/ 3013250 h 3140150"/>
              <a:gd name="connsiteX7" fmla="*/ 0 w 804898"/>
              <a:gd name="connsiteY7" fmla="*/ 2655988 h 3140150"/>
              <a:gd name="connsiteX8" fmla="*/ 0 w 804898"/>
              <a:gd name="connsiteY8" fmla="*/ 484162 h 3140150"/>
              <a:gd name="connsiteX9" fmla="*/ 0 w 804898"/>
              <a:gd name="connsiteY9" fmla="*/ 126900 h 3140150"/>
              <a:gd name="connsiteX10" fmla="*/ 99480 w 804898"/>
              <a:gd name="connsiteY10" fmla="*/ 0 h 31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04898" h="3140150">
                <a:moveTo>
                  <a:pt x="99480" y="0"/>
                </a:moveTo>
                <a:lnTo>
                  <a:pt x="804898" y="0"/>
                </a:lnTo>
                <a:lnTo>
                  <a:pt x="804898" y="357262"/>
                </a:lnTo>
                <a:lnTo>
                  <a:pt x="804898" y="2782888"/>
                </a:lnTo>
                <a:lnTo>
                  <a:pt x="804898" y="3140150"/>
                </a:lnTo>
                <a:lnTo>
                  <a:pt x="99480" y="3140150"/>
                </a:lnTo>
                <a:cubicBezTo>
                  <a:pt x="44539" y="3140150"/>
                  <a:pt x="0" y="3083334"/>
                  <a:pt x="0" y="3013250"/>
                </a:cubicBezTo>
                <a:lnTo>
                  <a:pt x="0" y="2655988"/>
                </a:lnTo>
                <a:lnTo>
                  <a:pt x="0" y="484162"/>
                </a:lnTo>
                <a:lnTo>
                  <a:pt x="0" y="126900"/>
                </a:lnTo>
                <a:cubicBezTo>
                  <a:pt x="0" y="56816"/>
                  <a:pt x="44539" y="0"/>
                  <a:pt x="99480" y="0"/>
                </a:cubicBezTo>
                <a:close/>
              </a:path>
            </a:pathLst>
          </a:custGeom>
          <a:gradFill>
            <a:gsLst>
              <a:gs pos="100000">
                <a:schemeClr val="tx1">
                  <a:lumMod val="75000"/>
                  <a:lumOff val="25000"/>
                </a:schemeClr>
              </a:gs>
              <a:gs pos="0">
                <a:schemeClr val="tx1"/>
              </a:gs>
            </a:gsLst>
            <a:lin ang="0" scaled="0"/>
          </a:gradFill>
          <a:ln w="3175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wrap="square" lIns="180000" tIns="288000" rIns="180000" bIns="180000" rtlCol="0" anchor="t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5000" b="1" kern="1200" spc="-3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ZA" dirty="0"/>
          </a:p>
        </p:txBody>
      </p:sp>
      <p:sp>
        <p:nvSpPr>
          <p:cNvPr id="18" name="Isosceles Triangle 17" descr="Shadow for title box">
            <a:extLst>
              <a:ext uri="{FF2B5EF4-FFF2-40B4-BE49-F238E27FC236}">
                <a16:creationId xmlns:a16="http://schemas.microsoft.com/office/drawing/2014/main" id="{FAB4748B-F532-4C70-827A-5FEA8C084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11391864" y="5548307"/>
            <a:ext cx="450092" cy="424971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 w="31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134" y="2309822"/>
            <a:ext cx="4758084" cy="3350198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ZA" sz="4800" spc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Christians Stand Out in this World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7807" y="4965538"/>
            <a:ext cx="4397252" cy="694481"/>
          </a:xfrm>
        </p:spPr>
        <p:txBody>
          <a:bodyPr/>
          <a:lstStyle/>
          <a:p>
            <a:pPr algn="ctr"/>
            <a:r>
              <a:rPr lang="en-ZA" sz="40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 Peter 2:10-11</a:t>
            </a:r>
          </a:p>
        </p:txBody>
      </p:sp>
      <p:sp>
        <p:nvSpPr>
          <p:cNvPr id="15" name="Freeform 5" descr="Accent block">
            <a:extLst>
              <a:ext uri="{FF2B5EF4-FFF2-40B4-BE49-F238E27FC236}">
                <a16:creationId xmlns:a16="http://schemas.microsoft.com/office/drawing/2014/main" id="{7746F873-A4ED-4E4C-BB89-CA0FBB9E9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456656" y="5118766"/>
            <a:ext cx="751030" cy="659065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Hollow accent block">
            <a:extLst>
              <a:ext uri="{FF2B5EF4-FFF2-40B4-BE49-F238E27FC236}">
                <a16:creationId xmlns:a16="http://schemas.microsoft.com/office/drawing/2014/main" id="{E0D7A780-33BC-4E68-9763-AB62376D50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1779027" y="11601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3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59E65D-40A2-4DA9-8DAB-AE374765EB7E}"/>
              </a:ext>
            </a:extLst>
          </p:cNvPr>
          <p:cNvSpPr txBox="1"/>
          <p:nvPr/>
        </p:nvSpPr>
        <p:spPr>
          <a:xfrm>
            <a:off x="5962053" y="436899"/>
            <a:ext cx="59977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Gill Sans MT" panose="020B0502020104020203" pitchFamily="34" charset="0"/>
              </a:rPr>
              <a:t>Criticism, </a:t>
            </a:r>
            <a:r>
              <a:rPr lang="en-US" sz="4400" i="1" dirty="0">
                <a:latin typeface="Gill Sans MT" panose="020B0502020104020203" pitchFamily="34" charset="0"/>
              </a:rPr>
              <a:t>John 15:18-19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>
                <a:latin typeface="Gill Sans MT" panose="020B0502020104020203" pitchFamily="34" charset="0"/>
              </a:rPr>
              <a:t>No marvel, </a:t>
            </a:r>
            <a:r>
              <a:rPr lang="en-US" sz="4400" i="1" dirty="0">
                <a:latin typeface="Gill Sans MT" panose="020B0502020104020203" pitchFamily="34" charset="0"/>
              </a:rPr>
              <a:t>1 John 3:13</a:t>
            </a:r>
          </a:p>
        </p:txBody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D245B8A8-7B8B-4CEE-90D2-8FEF3E3C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328" y="6295907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70" y="328253"/>
            <a:ext cx="5838056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Instrumental Music</a:t>
            </a:r>
            <a:b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in Worship</a:t>
            </a:r>
            <a:endParaRPr lang="en-Z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137" y="2095018"/>
            <a:ext cx="6406523" cy="4423301"/>
          </a:xfrm>
        </p:spPr>
        <p:txBody>
          <a:bodyPr/>
          <a:lstStyle/>
          <a:p>
            <a:pPr marL="176213" indent="-176213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Worship is revealed by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God, not devised by </a:t>
            </a:r>
            <a:b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men,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John 4:23-24</a:t>
            </a:r>
          </a:p>
          <a:p>
            <a:pPr marL="176213" indent="-176213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NT pattern: Sing</a:t>
            </a:r>
          </a:p>
          <a:p>
            <a:pPr marL="176213" indent="-176213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Hold fast pattern,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2 Tim. 1:13</a:t>
            </a:r>
          </a:p>
          <a:p>
            <a:pPr marL="176213" indent="-176213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Instrument is an addition,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Galatians 1:8-9; 2 John 9</a:t>
            </a:r>
          </a:p>
          <a:p>
            <a:pPr marL="176213" indent="-176213"/>
            <a:endParaRPr lang="en-ZA" sz="4000" i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4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066A-6C93-4229-9D7D-9755F0D3CE97}"/>
              </a:ext>
            </a:extLst>
          </p:cNvPr>
          <p:cNvSpPr txBox="1"/>
          <p:nvPr/>
        </p:nvSpPr>
        <p:spPr>
          <a:xfrm>
            <a:off x="8165577" y="246054"/>
            <a:ext cx="337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Ephesians 5:19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Colossians 3:16</a:t>
            </a:r>
          </a:p>
        </p:txBody>
      </p:sp>
      <p:pic>
        <p:nvPicPr>
          <p:cNvPr id="8" name="Picture Placeholder 7" descr="A piano on a wooden floor&#10;&#10;Description generated with very high confidence">
            <a:extLst>
              <a:ext uri="{FF2B5EF4-FFF2-40B4-BE49-F238E27FC236}">
                <a16:creationId xmlns:a16="http://schemas.microsoft.com/office/drawing/2014/main" id="{7109F5BC-317C-4F1A-938B-9192092D7BB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15" b="8115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24A1BE3-9509-4CA9-ACAC-239221250819}"/>
              </a:ext>
            </a:extLst>
          </p:cNvPr>
          <p:cNvSpPr/>
          <p:nvPr/>
        </p:nvSpPr>
        <p:spPr>
          <a:xfrm>
            <a:off x="6852685" y="5928271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52C820E-1F33-4209-B528-4C9CFF537EA9}"/>
              </a:ext>
            </a:extLst>
          </p:cNvPr>
          <p:cNvCxnSpPr>
            <a:cxnSpLocks/>
          </p:cNvCxnSpPr>
          <p:nvPr/>
        </p:nvCxnSpPr>
        <p:spPr>
          <a:xfrm flipV="1">
            <a:off x="4191000" y="1019175"/>
            <a:ext cx="3974577" cy="30861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7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169" y="328253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Creation in Six Days</a:t>
            </a:r>
            <a:endParaRPr lang="en-Z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5584" y="2245124"/>
            <a:ext cx="5925565" cy="4221755"/>
          </a:xfrm>
        </p:spPr>
        <p:txBody>
          <a:bodyPr/>
          <a:lstStyle/>
          <a:p>
            <a:pPr marL="176213" indent="-176213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Believe the Bible, </a:t>
            </a:r>
            <a:b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</a:b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Exodus 20:11 (Gen. 2:1-2)</a:t>
            </a:r>
          </a:p>
          <a:p>
            <a:pPr marL="176213" indent="-176213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Adam and Eve created with appearance of age</a:t>
            </a:r>
          </a:p>
          <a:p>
            <a:pPr marL="176213" indent="-176213"/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Universe follows that pattern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5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066A-6C93-4229-9D7D-9755F0D3CE97}"/>
              </a:ext>
            </a:extLst>
          </p:cNvPr>
          <p:cNvSpPr txBox="1"/>
          <p:nvPr/>
        </p:nvSpPr>
        <p:spPr>
          <a:xfrm>
            <a:off x="8165577" y="246054"/>
            <a:ext cx="337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Genesis 1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Psalm 33:6-9</a:t>
            </a:r>
          </a:p>
        </p:txBody>
      </p:sp>
      <p:pic>
        <p:nvPicPr>
          <p:cNvPr id="10" name="Picture Placeholder 9" descr="A star filled sky&#10;&#10;Description generated with high confidence">
            <a:extLst>
              <a:ext uri="{FF2B5EF4-FFF2-40B4-BE49-F238E27FC236}">
                <a16:creationId xmlns:a16="http://schemas.microsoft.com/office/drawing/2014/main" id="{DABA38E7-BBAA-4B1B-A977-DF3EDFC321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69" r="7569"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1E536D0-9318-426B-8DEC-872EC8B98970}"/>
              </a:ext>
            </a:extLst>
          </p:cNvPr>
          <p:cNvSpPr/>
          <p:nvPr/>
        </p:nvSpPr>
        <p:spPr>
          <a:xfrm>
            <a:off x="6852685" y="5928271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</p:spTree>
    <p:extLst>
      <p:ext uri="{BB962C8B-B14F-4D97-AF65-F5344CB8AC3E}">
        <p14:creationId xmlns:p14="http://schemas.microsoft.com/office/powerpoint/2010/main" val="138926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502122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Sexual Activity</a:t>
            </a:r>
            <a:b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before Marriage</a:t>
            </a:r>
            <a:endParaRPr lang="en-Z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62" y="2543174"/>
            <a:ext cx="5925565" cy="3302219"/>
          </a:xfrm>
        </p:spPr>
        <p:txBody>
          <a:bodyPr/>
          <a:lstStyle/>
          <a:p>
            <a:pPr marL="176213" indent="-176213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Not named among us, </a:t>
            </a:r>
            <a:r>
              <a:rPr lang="en-US" sz="4400" i="1" dirty="0">
                <a:solidFill>
                  <a:schemeClr val="tx1"/>
                </a:solidFill>
                <a:latin typeface="Gill Sans MT" panose="020B0502020104020203" pitchFamily="34" charset="0"/>
              </a:rPr>
              <a:t>Ephesians 5:3</a:t>
            </a:r>
          </a:p>
          <a:p>
            <a:pPr marL="176213" indent="-176213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Morally acceptable: 69%</a:t>
            </a:r>
          </a:p>
          <a:p>
            <a:pPr marL="176213" indent="-176213">
              <a:lnSpc>
                <a:spcPct val="100000"/>
              </a:lnSpc>
            </a:pPr>
            <a:r>
              <a:rPr lang="en-US" sz="4400" dirty="0">
                <a:solidFill>
                  <a:schemeClr val="tx1"/>
                </a:solidFill>
                <a:latin typeface="Gill Sans MT" panose="020B0502020104020203" pitchFamily="34" charset="0"/>
              </a:rPr>
              <a:t>Between teenagers: 42%</a:t>
            </a: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6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066A-6C93-4229-9D7D-9755F0D3CE97}"/>
              </a:ext>
            </a:extLst>
          </p:cNvPr>
          <p:cNvSpPr txBox="1"/>
          <p:nvPr/>
        </p:nvSpPr>
        <p:spPr>
          <a:xfrm>
            <a:off x="8089377" y="528487"/>
            <a:ext cx="337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Galatians 5:19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73402-FF5C-4D15-8D0C-D5FA096B7EE8}"/>
              </a:ext>
            </a:extLst>
          </p:cNvPr>
          <p:cNvSpPr/>
          <p:nvPr/>
        </p:nvSpPr>
        <p:spPr>
          <a:xfrm>
            <a:off x="6857474" y="5845393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pic>
        <p:nvPicPr>
          <p:cNvPr id="11" name="Picture Placeholder 10" descr="A picture containing table, cup, coffee, doughnut&#10;&#10;Description generated with very high confidence">
            <a:extLst>
              <a:ext uri="{FF2B5EF4-FFF2-40B4-BE49-F238E27FC236}">
                <a16:creationId xmlns:a16="http://schemas.microsoft.com/office/drawing/2014/main" id="{AD805DCC-BAA9-45E9-8079-302619E5F82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569" r="7569"/>
          <a:stretch>
            <a:fillRect/>
          </a:stretch>
        </p:blipFill>
        <p:spPr>
          <a:xfrm>
            <a:off x="6481149" y="1684742"/>
            <a:ext cx="4904790" cy="4333769"/>
          </a:xfrm>
        </p:spPr>
      </p:pic>
    </p:spTree>
    <p:extLst>
      <p:ext uri="{BB962C8B-B14F-4D97-AF65-F5344CB8AC3E}">
        <p14:creationId xmlns:p14="http://schemas.microsoft.com/office/powerpoint/2010/main" val="146511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46" y="246054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Sexual Activity</a:t>
            </a:r>
            <a:b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before Marriage</a:t>
            </a:r>
            <a:endParaRPr lang="en-Z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7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066A-6C93-4229-9D7D-9755F0D3CE97}"/>
              </a:ext>
            </a:extLst>
          </p:cNvPr>
          <p:cNvSpPr txBox="1"/>
          <p:nvPr/>
        </p:nvSpPr>
        <p:spPr>
          <a:xfrm>
            <a:off x="8165577" y="246054"/>
            <a:ext cx="337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Galatians 5:19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Ephesians 5:3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73402-FF5C-4D15-8D0C-D5FA096B7EE8}"/>
              </a:ext>
            </a:extLst>
          </p:cNvPr>
          <p:cNvSpPr/>
          <p:nvPr/>
        </p:nvSpPr>
        <p:spPr>
          <a:xfrm>
            <a:off x="6852685" y="5928271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pic>
        <p:nvPicPr>
          <p:cNvPr id="11" name="Picture Placeholder 10" descr="A picture containing table, cup, coffee, doughnut&#10;&#10;Description generated with very high confidence">
            <a:extLst>
              <a:ext uri="{FF2B5EF4-FFF2-40B4-BE49-F238E27FC236}">
                <a16:creationId xmlns:a16="http://schemas.microsoft.com/office/drawing/2014/main" id="{281AE34B-7F89-449A-8E63-F312B11E732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569" r="7569"/>
          <a:stretch>
            <a:fillRect/>
          </a:stretch>
        </p:blipFill>
        <p:spPr>
          <a:xfrm>
            <a:off x="6481149" y="1684742"/>
            <a:ext cx="4904790" cy="4333769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6" y="2048719"/>
            <a:ext cx="6400800" cy="4333768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4200" b="1" u="sng" dirty="0">
                <a:solidFill>
                  <a:schemeClr val="tx1"/>
                </a:solidFill>
                <a:latin typeface="Gill Sans MT" panose="020B0502020104020203" pitchFamily="34" charset="0"/>
              </a:rPr>
              <a:t>Premarital/Extramarital</a:t>
            </a:r>
            <a:endParaRPr lang="en-US" sz="4200" b="1" i="1" u="sng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Sinful and dangerous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Selfish and lustful,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Matt. 5:28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Dishonors God,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Heb. 13:4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0"/>
            </a:endParaRP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Dishonors body,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1 Cor. 6:18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Foolish exploit, </a:t>
            </a:r>
            <a:r>
              <a:rPr lang="en-US" sz="4000" i="1" dirty="0">
                <a:solidFill>
                  <a:schemeClr val="tx1"/>
                </a:solidFill>
                <a:latin typeface="Gill Sans MT" panose="020B0502020104020203" pitchFamily="34" charset="0"/>
              </a:rPr>
              <a:t>Prov. 6:25-29</a:t>
            </a:r>
          </a:p>
        </p:txBody>
      </p:sp>
    </p:spTree>
    <p:extLst>
      <p:ext uri="{BB962C8B-B14F-4D97-AF65-F5344CB8AC3E}">
        <p14:creationId xmlns:p14="http://schemas.microsoft.com/office/powerpoint/2010/main" val="78259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395994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Marriage is Only for One Man and One Woman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46" y="2314937"/>
            <a:ext cx="6062003" cy="4067550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67% same-sex marriage is morally acceptable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Permanency of marriage is discounted by cohabitation and other temporary approaches to marriage </a:t>
            </a:r>
            <a:endParaRPr lang="en-US" sz="4000" i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8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C8066A-6C93-4229-9D7D-9755F0D3CE97}"/>
              </a:ext>
            </a:extLst>
          </p:cNvPr>
          <p:cNvSpPr txBox="1"/>
          <p:nvPr/>
        </p:nvSpPr>
        <p:spPr>
          <a:xfrm>
            <a:off x="7222603" y="6399"/>
            <a:ext cx="44389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Genesis 2:24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1 Cor. 7:1-2; Rom. 7:2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73402-FF5C-4D15-8D0C-D5FA096B7EE8}"/>
              </a:ext>
            </a:extLst>
          </p:cNvPr>
          <p:cNvSpPr/>
          <p:nvPr/>
        </p:nvSpPr>
        <p:spPr>
          <a:xfrm>
            <a:off x="6852685" y="5928271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pic>
        <p:nvPicPr>
          <p:cNvPr id="22" name="Picture Placeholder 21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EFD9994-1A84-4583-B932-A94407EC890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12355" r="1235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009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60" y="550722"/>
            <a:ext cx="6037055" cy="1468503"/>
          </a:xfrm>
          <a:solidFill>
            <a:schemeClr val="accent5">
              <a:lumMod val="75000"/>
              <a:lumOff val="25000"/>
            </a:schemeClr>
          </a:solidFill>
          <a:ln w="22225">
            <a:solidFill>
              <a:schemeClr val="tx1"/>
            </a:solidFill>
          </a:ln>
          <a:effectLst>
            <a:outerShdw blurRad="50800" dist="762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Reject Divorce</a:t>
            </a:r>
            <a:b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ZA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for Any Reason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61" y="2731626"/>
            <a:ext cx="6062003" cy="2828507"/>
          </a:xfrm>
        </p:spPr>
        <p:txBody>
          <a:bodyPr/>
          <a:lstStyle/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76% say divorce is morally acceptable</a:t>
            </a:r>
          </a:p>
          <a:p>
            <a:pPr marL="176213" indent="-176213">
              <a:lnSpc>
                <a:spcPct val="100000"/>
              </a:lnSpc>
              <a:spcBef>
                <a:spcPts val="600"/>
              </a:spcBef>
            </a:pPr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0"/>
              </a:rPr>
              <a:t>Jesus and His apostles did not agree</a:t>
            </a:r>
            <a:endParaRPr lang="en-US" sz="4000" i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5" name="Freeform 5" descr="Hollow image accent">
            <a:extLst>
              <a:ext uri="{FF2B5EF4-FFF2-40B4-BE49-F238E27FC236}">
                <a16:creationId xmlns:a16="http://schemas.microsoft.com/office/drawing/2014/main" id="{764DA446-807B-4C83-BB5A-59E3FABC9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6490727" y="1236374"/>
            <a:ext cx="1838651" cy="1613506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635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16" name="Freeform 5" descr="Solid image accent">
            <a:extLst>
              <a:ext uri="{FF2B5EF4-FFF2-40B4-BE49-F238E27FC236}">
                <a16:creationId xmlns:a16="http://schemas.microsoft.com/office/drawing/2014/main" id="{F28CDBF8-0191-43F9-98FE-B98B0881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>
            <a:off x="7459030" y="2460298"/>
            <a:ext cx="1103873" cy="968702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635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61569" y="6156000"/>
            <a:ext cx="530431" cy="541683"/>
          </a:xfrm>
        </p:spPr>
        <p:txBody>
          <a:bodyPr/>
          <a:lstStyle/>
          <a:p>
            <a:fld id="{19B51A1E-902D-48AF-9020-955120F399B6}" type="slidenum">
              <a:rPr lang="en-ZA" sz="1400" smtClean="0">
                <a:latin typeface="Gill Sans MT" panose="020B0502020104020203" pitchFamily="34" charset="0"/>
              </a:rPr>
              <a:pPr/>
              <a:t>9</a:t>
            </a:fld>
            <a:endParaRPr lang="en-ZA" sz="1400" dirty="0">
              <a:latin typeface="Gill Sans MT" panose="020B0502020104020203" pitchFamily="34" charset="0"/>
            </a:endParaRPr>
          </a:p>
        </p:txBody>
      </p:sp>
      <p:pic>
        <p:nvPicPr>
          <p:cNvPr id="17" name="Picture 16" descr="A close up of a logo&#10;&#10;Description generated with high confidence">
            <a:extLst>
              <a:ext uri="{FF2B5EF4-FFF2-40B4-BE49-F238E27FC236}">
                <a16:creationId xmlns:a16="http://schemas.microsoft.com/office/drawing/2014/main" id="{16CE760E-A454-40C2-BAA1-D8E12F52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18" y="6272534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956251">
                <a:lumMod val="10000"/>
              </a:srgbClr>
            </a:out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D73402-FF5C-4D15-8D0C-D5FA096B7EE8}"/>
              </a:ext>
            </a:extLst>
          </p:cNvPr>
          <p:cNvSpPr/>
          <p:nvPr/>
        </p:nvSpPr>
        <p:spPr>
          <a:xfrm>
            <a:off x="6852685" y="5870737"/>
            <a:ext cx="41617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“S</a:t>
            </a:r>
            <a:r>
              <a:rPr lang="en-US" sz="5400" b="1" i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TRANGE!”</a:t>
            </a:r>
          </a:p>
        </p:txBody>
      </p:sp>
      <p:pic>
        <p:nvPicPr>
          <p:cNvPr id="10" name="Picture Placeholder 9" descr="A picture containing table, sitting, indoor, top&#10;&#10;Description generated with very high confidence">
            <a:extLst>
              <a:ext uri="{FF2B5EF4-FFF2-40B4-BE49-F238E27FC236}">
                <a16:creationId xmlns:a16="http://schemas.microsoft.com/office/drawing/2014/main" id="{14738E00-1266-4120-A43C-9D36792FCB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485" b="2485"/>
          <a:stretch>
            <a:fillRect/>
          </a:stretch>
        </p:blipFill>
        <p:spPr/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4D0DD4-24C7-402F-ADB5-E04AF2321E59}"/>
              </a:ext>
            </a:extLst>
          </p:cNvPr>
          <p:cNvSpPr txBox="1"/>
          <p:nvPr/>
        </p:nvSpPr>
        <p:spPr>
          <a:xfrm>
            <a:off x="8165577" y="246054"/>
            <a:ext cx="3373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>
                <a:latin typeface="Gill Sans MT" panose="020B0502020104020203" pitchFamily="34" charset="0"/>
              </a:rPr>
              <a:t>Matthew 19:3-9</a:t>
            </a:r>
          </a:p>
          <a:p>
            <a:r>
              <a:rPr lang="en-US" sz="4000" i="1" dirty="0">
                <a:latin typeface="Gill Sans MT" panose="020B0502020104020203" pitchFamily="34" charset="0"/>
              </a:rPr>
              <a:t>1 Cor. 7:10-11</a:t>
            </a:r>
          </a:p>
        </p:txBody>
      </p:sp>
    </p:spTree>
    <p:extLst>
      <p:ext uri="{BB962C8B-B14F-4D97-AF65-F5344CB8AC3E}">
        <p14:creationId xmlns:p14="http://schemas.microsoft.com/office/powerpoint/2010/main" val="421257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7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eometric Presentation Layout_SB - v4" id="{4FDC0870-107A-45FF-80A8-D62A163436CD}" vid="{C24B30B2-C182-4F17-AE29-6BC2DA7777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4F06F66-218D-4D1C-873A-158A1848B8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DC626-B3A4-4E2A-B903-2655BFCAF3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A50AA-654B-45CA-B6AD-FDA9E9535EF9}">
  <ds:schemaRefs>
    <ds:schemaRef ds:uri="http://schemas.microsoft.com/sharepoint/v3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fb0879af-3eba-417a-a55a-ffe6dcd6ca77"/>
    <ds:schemaRef ds:uri="6dc4bcd6-49db-4c07-9060-8acfc67cef9f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presentation</Template>
  <TotalTime>0</TotalTime>
  <Words>286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Corbel</vt:lpstr>
      <vt:lpstr>Gill Sans MT</vt:lpstr>
      <vt:lpstr>Times New Roman</vt:lpstr>
      <vt:lpstr>Office Theme</vt:lpstr>
      <vt:lpstr>They Think You Are Strange</vt:lpstr>
      <vt:lpstr>A Peculiar People 1 Peter 2:9</vt:lpstr>
      <vt:lpstr>Christians Stand Out in this World</vt:lpstr>
      <vt:lpstr>Instrumental Music in Worship</vt:lpstr>
      <vt:lpstr>Creation in Six Days</vt:lpstr>
      <vt:lpstr>Sexual Activity before Marriage</vt:lpstr>
      <vt:lpstr>Sexual Activity before Marriage</vt:lpstr>
      <vt:lpstr>Marriage is Only for One Man and One Woman</vt:lpstr>
      <vt:lpstr>Reject Divorce for Any Reason</vt:lpstr>
      <vt:lpstr>Say “No” to the  “Fun Things”</vt:lpstr>
      <vt:lpstr>What Can You Do?</vt:lpstr>
      <vt:lpstr>What Can You Do?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2018-06-15T20:29:28Z</dcterms:created>
  <dcterms:modified xsi:type="dcterms:W3CDTF">2018-06-18T00:26:35Z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  <property fmtid="{D5CDD505-2E9C-101B-9397-08002B2CF9AE}" pid="3" name="MSIP_Label_f42aa342-8706-4288-bd11-ebb85995028c_Enabled">
    <vt:lpwstr>True</vt:lpwstr>
  </property>
  <property fmtid="{D5CDD505-2E9C-101B-9397-08002B2CF9AE}" pid="4" name="MSIP_Label_f42aa342-8706-4288-bd11-ebb85995028c_SiteId">
    <vt:lpwstr>72f988bf-86f1-41af-91ab-2d7cd011db47</vt:lpwstr>
  </property>
  <property fmtid="{D5CDD505-2E9C-101B-9397-08002B2CF9AE}" pid="5" name="MSIP_Label_f42aa342-8706-4288-bd11-ebb85995028c_Owner">
    <vt:lpwstr>v-abdarl@microsoft.com</vt:lpwstr>
  </property>
  <property fmtid="{D5CDD505-2E9C-101B-9397-08002B2CF9AE}" pid="6" name="MSIP_Label_f42aa342-8706-4288-bd11-ebb85995028c_SetDate">
    <vt:lpwstr>2018-06-05T17:32:32.6931325Z</vt:lpwstr>
  </property>
  <property fmtid="{D5CDD505-2E9C-101B-9397-08002B2CF9AE}" pid="7" name="MSIP_Label_f42aa342-8706-4288-bd11-ebb85995028c_Name">
    <vt:lpwstr>General</vt:lpwstr>
  </property>
  <property fmtid="{D5CDD505-2E9C-101B-9397-08002B2CF9AE}" pid="8" name="MSIP_Label_f42aa342-8706-4288-bd11-ebb85995028c_Application">
    <vt:lpwstr>Microsoft Azure Information Protection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Sensitivity">
    <vt:lpwstr>General</vt:lpwstr>
  </property>
</Properties>
</file>