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85" r:id="rId7"/>
    <p:sldId id="286" r:id="rId8"/>
    <p:sldId id="287" r:id="rId9"/>
    <p:sldId id="25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GB" smtClean="0"/>
              <a:t>24/06/2018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GB" smtClean="0"/>
              <a:t>24/06/2018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3A6353-3381-40E0-9063-AB0621A31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D6C4-4840-40CC-AC84-17E24B3B7BD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39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 01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280D3A9-D3EA-475F-9F9A-E66A4C519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2566370"/>
            <a:ext cx="4817306" cy="311053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EEDBDC58-1E7B-41DF-8949-86F8FB9EF0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41294" y="2566370"/>
            <a:ext cx="4817306" cy="311053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A8E9E6A-EFD8-4B38-93A9-009D766C31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2094" y="1831208"/>
            <a:ext cx="4817306" cy="45620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7086253-40FB-486F-A779-6F20AB3FF7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1294" y="1831208"/>
            <a:ext cx="4817306" cy="45620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65" r:id="rId7"/>
    <p:sldLayoutId id="2147483662" r:id="rId8"/>
    <p:sldLayoutId id="2147483663" r:id="rId9"/>
    <p:sldLayoutId id="2147483664" r:id="rId10"/>
    <p:sldLayoutId id="2147483672" r:id="rId11"/>
    <p:sldLayoutId id="2147483667" r:id="rId12"/>
    <p:sldLayoutId id="2147483668" r:id="rId13"/>
    <p:sldLayoutId id="2147483673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7" y="2395728"/>
            <a:ext cx="9237856" cy="1243584"/>
          </a:xfrm>
        </p:spPr>
        <p:txBody>
          <a:bodyPr/>
          <a:lstStyle/>
          <a:p>
            <a:r>
              <a:rPr lang="en-US" sz="6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Worthy of the Kingdom</a:t>
            </a:r>
            <a:endParaRPr lang="en-GB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1:3-12</a:t>
            </a:r>
            <a:endParaRPr lang="en-GB" sz="4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C4F081CD-ABF9-4392-8F28-E2692008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" y="2971800"/>
            <a:ext cx="9007221" cy="1773456"/>
          </a:xfrm>
        </p:spPr>
        <p:txBody>
          <a:bodyPr>
            <a:noAutofit/>
          </a:bodyPr>
          <a:lstStyle/>
          <a:p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Christ’s Return</a:t>
            </a:r>
            <a:endParaRPr lang="en-GB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79"/>
            <a:ext cx="6803136" cy="779145"/>
          </a:xfrm>
        </p:spPr>
        <p:txBody>
          <a:bodyPr>
            <a:noAutofit/>
          </a:bodyPr>
          <a:lstStyle/>
          <a:p>
            <a:r>
              <a:rPr lang="en-US" sz="4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1:6-12</a:t>
            </a:r>
            <a:endParaRPr lang="en-GB" sz="4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8725" y="6453509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10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88EEC45-651C-4B04-9B5C-0A90D970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3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838199"/>
            <a:ext cx="11214100" cy="840230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Resolution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209801"/>
            <a:ext cx="10909301" cy="4105274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Righteous Retribution</a:t>
            </a:r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(1:6, 8-9)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Christ will repay with tribulation those who trouble you,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1:6, 8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Give place to God’s wrath – Do not be vengeful,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Romans 12:17-21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11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45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114425"/>
            <a:ext cx="11214100" cy="1076324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Resolution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590799"/>
            <a:ext cx="10909301" cy="3152775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48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Rest for the Faithful</a:t>
            </a:r>
            <a:r>
              <a:rPr lang="en-US" sz="4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(1:7, 10)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Rest to the troubled ones,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1:7</a:t>
            </a:r>
          </a:p>
          <a:p>
            <a:pPr lvl="1">
              <a:spcBef>
                <a:spcPts val="2400"/>
              </a:spcBef>
              <a:spcAft>
                <a:spcPts val="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Share in Christ’s glory,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1:10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12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33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57225"/>
            <a:ext cx="11214100" cy="1021204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Resolution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914525"/>
            <a:ext cx="10909301" cy="440055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God Counts Us Worthy</a:t>
            </a:r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(1:11)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 not earn eternal kingdom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(Col. 1:12)</a:t>
            </a: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God is working in you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(Phil. 2:12-13)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Faithful life glorifies Christ,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Thess. 1:12</a:t>
            </a:r>
          </a:p>
          <a:p>
            <a:pPr lvl="2">
              <a:spcBef>
                <a:spcPts val="180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God’s grace in you,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Thess. 1:12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13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79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F5BAE-8590-4313-941C-D8AF2BFD8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12500" y="6356350"/>
            <a:ext cx="660400" cy="365125"/>
          </a:xfrm>
        </p:spPr>
        <p:txBody>
          <a:bodyPr/>
          <a:lstStyle/>
          <a:p>
            <a:fld id="{C263D6C4-4840-40CC-AC84-17E24B3B7BDE}" type="slidenum">
              <a:rPr lang="en-GB" smtClean="0"/>
              <a:t>14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8A74A-E0F9-4FD1-B631-81BC4F23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AB499CC1-AFE1-4641-A352-6C95D52D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0A92337-8693-4F50-A9EF-C00432C03FC5}"/>
              </a:ext>
            </a:extLst>
          </p:cNvPr>
          <p:cNvSpPr txBox="1">
            <a:spLocks/>
          </p:cNvSpPr>
          <p:nvPr/>
        </p:nvSpPr>
        <p:spPr>
          <a:xfrm>
            <a:off x="11442700" y="6424612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GB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14</a:t>
            </a:fld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714375"/>
            <a:ext cx="11214100" cy="962024"/>
          </a:xfrm>
        </p:spPr>
        <p:txBody>
          <a:bodyPr/>
          <a:lstStyle/>
          <a:p>
            <a:r>
              <a:rPr lang="en-US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Thessalonians</a:t>
            </a:r>
            <a:endParaRPr lang="en-GB" sz="5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019300"/>
            <a:ext cx="10966451" cy="3810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Called into kingdom by gospel, 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Thessalonians 2:12 (Acts 17:7)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Eternal kingdom our sure hope,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Timothy 4:18; 1 Cor. 15:24, 50; 2 Peter 1:10-11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Counted worthy of kingdom,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Thess. 1:3-5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2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59414D6-4ABE-40D0-9986-C9DD8F5D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14350"/>
            <a:ext cx="11214100" cy="904875"/>
          </a:xfrm>
        </p:spPr>
        <p:txBody>
          <a:bodyPr/>
          <a:lstStyle/>
          <a:p>
            <a:r>
              <a:rPr lang="en-US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Worthy of the Kingdom</a:t>
            </a:r>
            <a:endParaRPr lang="en-GB" sz="5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19250"/>
            <a:ext cx="10623191" cy="50609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Counted worthy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“to deem entirely deserving”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Strong’s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);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“judge worthy”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Thayer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335)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cf. Judgment day,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Acts 17:31; 2 Cor. 5:10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Contrast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: Persecutors are judged worthy of a righteous judgment of fire,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Thessalonians 1:5-9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3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68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57224"/>
            <a:ext cx="11214100" cy="942975"/>
          </a:xfrm>
        </p:spPr>
        <p:txBody>
          <a:bodyPr/>
          <a:lstStyle/>
          <a:p>
            <a:r>
              <a:rPr lang="en-US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Counted Worthy of the Kingdom</a:t>
            </a:r>
            <a:endParaRPr lang="en-GB" sz="5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885950"/>
            <a:ext cx="10909301" cy="41433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Conduct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Ephesians 4:1; </a:t>
            </a:r>
            <a:b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		Philippians 1:27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Moral purity,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Ephesians 5:5-7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Holy restraint,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Thessalonians 4:1-5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Bearing godly fruit,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Colossians 1:9-12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4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39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95325"/>
            <a:ext cx="11214100" cy="971549"/>
          </a:xfrm>
        </p:spPr>
        <p:txBody>
          <a:bodyPr/>
          <a:lstStyle/>
          <a:p>
            <a:r>
              <a:rPr lang="en-US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Counted Worthy of the Kingdom</a:t>
            </a:r>
            <a:endParaRPr lang="en-GB" sz="5400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885950"/>
            <a:ext cx="10909300" cy="451485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Character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Ephesians 4:2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Kingdom is within (heart),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Luke 17:21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Kingdom is righteousness, peace and joy, 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Romans 14:17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Kingdom of the Son bears His image, 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Colossians 1:13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5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78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3" y="2971800"/>
            <a:ext cx="9007221" cy="1773456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to be Counted Worthy of the Kingdom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79"/>
            <a:ext cx="6803136" cy="779145"/>
          </a:xfrm>
        </p:spPr>
        <p:txBody>
          <a:bodyPr>
            <a:noAutofit/>
          </a:bodyPr>
          <a:lstStyle/>
          <a:p>
            <a:r>
              <a:rPr lang="en-US" sz="40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1:3-5</a:t>
            </a:r>
            <a:endParaRPr lang="en-GB" sz="40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8725" y="6453509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6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88EEC45-651C-4B04-9B5C-0A90D970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656491"/>
            <a:ext cx="7011377" cy="1617785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to be Worthy of the Kingdom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567353"/>
            <a:ext cx="10909301" cy="330590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Growing Faith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(1:3)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Hear and do word,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Romans 10:17; </a:t>
            </a:r>
            <a:b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Peter 2:1-3; Hebrews 5:12-14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Working faith,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Luke 17:5, 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7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9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461845"/>
            <a:ext cx="10909301" cy="412652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Abounding Love</a:t>
            </a:r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(1:3)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Increasing in brotherly love,</a:t>
            </a:r>
            <a:b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Thess. 3:12-13 (4:9-10); 1 John 3:17-19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Evident, observable and influences others,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 Thessalonians 1:4</a:t>
            </a:r>
          </a:p>
          <a:p>
            <a:pPr lvl="1">
              <a:spcBef>
                <a:spcPts val="1800"/>
              </a:spcBef>
              <a:spcAft>
                <a:spcPts val="0"/>
              </a:spcAft>
            </a:pP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8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A4F4F156-D962-4508-8948-0E9BDBF7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50985"/>
            <a:ext cx="7011377" cy="1723292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to be Worthy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192841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2028092"/>
            <a:ext cx="10909301" cy="44899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Patient Faith</a:t>
            </a:r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(1:4)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Steadfast endurance,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 Thessalonians 2:14 (Acts 17:5-6)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Endure with steadfast faith,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James 1:2-4; Hebrews 12:1-2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Evidence of a righteous judgment </a:t>
            </a:r>
            <a:r>
              <a:rPr lang="en-US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(1:5)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Persevere, be patient,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Revelation 6:9-11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fld id="{C263D6C4-4840-40CC-AC84-17E24B3B7BDE}" type="slidenum">
              <a:rPr lang="en-GB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9</a:t>
            </a:fld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825E090-A4BD-42A2-A9B4-F6471818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07A2E94D-B7F8-42E2-AF5B-AD2340CB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339969"/>
            <a:ext cx="7011377" cy="1746738"/>
          </a:xfrm>
        </p:spPr>
        <p:txBody>
          <a:bodyPr/>
          <a:lstStyle/>
          <a:p>
            <a:r>
              <a:rPr lang="en-GB" sz="54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Traits to be Worthy of the Kingdom</a:t>
            </a:r>
          </a:p>
        </p:txBody>
      </p:sp>
    </p:spTree>
    <p:extLst>
      <p:ext uri="{BB962C8B-B14F-4D97-AF65-F5344CB8AC3E}">
        <p14:creationId xmlns:p14="http://schemas.microsoft.com/office/powerpoint/2010/main" val="291926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tern_Template_02_CA - v3" id="{4D93B98C-71F6-4C9E-A9C7-30410590B170}" vid="{AADF5497-0D3A-4AE3-BE2E-E63BB850D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AFE126-B4FB-490E-9C4C-9A0E03435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FA862-66F9-40D5-B7A4-7D0512592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B01C05-BE9B-41B9-AC17-C4653B11B39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0</TotalTime>
  <Words>322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Trade Gothic LT Pro</vt:lpstr>
      <vt:lpstr>Trebuchet MS</vt:lpstr>
      <vt:lpstr>Office Theme</vt:lpstr>
      <vt:lpstr>Worthy of the Kingdom</vt:lpstr>
      <vt:lpstr>The Thessalonians</vt:lpstr>
      <vt:lpstr>Worthy of the Kingdom</vt:lpstr>
      <vt:lpstr>Counted Worthy of the Kingdom</vt:lpstr>
      <vt:lpstr>Counted Worthy of the Kingdom</vt:lpstr>
      <vt:lpstr>Traits to be Counted Worthy of the Kingdom</vt:lpstr>
      <vt:lpstr>Traits to be Worthy of the Kingdom</vt:lpstr>
      <vt:lpstr>Traits to be Worthy of the Kingdom</vt:lpstr>
      <vt:lpstr>Traits to be Worthy of the Kingdom</vt:lpstr>
      <vt:lpstr>Day of Christ’s Return</vt:lpstr>
      <vt:lpstr>Glorious Resolution</vt:lpstr>
      <vt:lpstr>Glorious Resolution</vt:lpstr>
      <vt:lpstr>Glorious Resolution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2018-06-22T18:54:30Z</dcterms:created>
  <dcterms:modified xsi:type="dcterms:W3CDTF">2018-06-24T13:51:17Z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