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65" r:id="rId6"/>
    <p:sldId id="270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294" autoAdjust="0"/>
  </p:normalViewPr>
  <p:slideViewPr>
    <p:cSldViewPr snapToGrid="0">
      <p:cViewPr varScale="1">
        <p:scale>
          <a:sx n="83" d="100"/>
          <a:sy n="83" d="100"/>
        </p:scale>
        <p:origin x="114" y="16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05747F-C2B6-48F4-B230-931F3251F60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E505937-A1D1-4FCF-B857-F28870C2B438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Encourages us to evangelize</a:t>
          </a:r>
          <a:r>
            <a:rPr lang="en-US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Peter 3:15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C7132FAD-B185-4405-ABD4-A30DEAC13416}" type="parTrans" cxnId="{2577AF47-547F-47F7-A484-871FB3256470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3B7DB6A5-4C5E-46B9-A357-36BB8E4D8D85}" type="sibTrans" cxnId="{2577AF47-547F-47F7-A484-871FB3256470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754976FE-E4B0-4743-B453-0E44EC68399E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Study and learn,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Timothy 4:15-16</a:t>
          </a:r>
        </a:p>
      </dgm:t>
      <dgm:extLst>
        <a:ext uri="{E40237B7-FDA0-4F09-8148-C483321AD2D9}">
          <dgm14:cNvPr xmlns:dgm14="http://schemas.microsoft.com/office/drawing/2010/diagram" id="0" name="" title="Step 1 task description"/>
        </a:ext>
      </dgm:extLst>
    </dgm:pt>
    <dgm:pt modelId="{4D9FEAA5-C005-491D-B43A-D4F62D2E4495}" type="parTrans" cxnId="{76698416-48B6-446C-BC4D-BBB529F863E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C2AD5ED6-AB5F-4192-9A90-DE66475C951C}" type="sibTrans" cxnId="{76698416-48B6-446C-BC4D-BBB529F863E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8129FD2A-3327-4A99-8DA3-3ED69C380BBF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Bible answers,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Pet. 3:15-16; 2 Tim. 2:24-26</a:t>
          </a:r>
        </a:p>
      </dgm:t>
    </dgm:pt>
    <dgm:pt modelId="{7DD5F013-3D04-49E8-82EB-A8639C5DF3F3}" type="parTrans" cxnId="{3CCD9ABD-CF95-40F9-A5E9-A867124D36C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A8260337-4981-49E0-A0A2-2BCA817F7F39}" type="sibTrans" cxnId="{3CCD9ABD-CF95-40F9-A5E9-A867124D36C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B1295C8C-8D1F-43C6-82C9-E9A0C9D69E91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Encourages boldness</a:t>
          </a:r>
          <a:r>
            <a:rPr lang="en-US" sz="4400" b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400" b="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2 Corinthians 3:12</a:t>
          </a:r>
          <a:endParaRPr lang="en-US" sz="4400" b="1" dirty="0">
            <a:solidFill>
              <a:schemeClr val="bg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E5C704B0-DB8C-4E8C-A7B3-49A7A120BF7B}" type="parTrans" cxnId="{47137A9B-2AFD-43A1-BF60-A42D27E140F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8C31FF87-D786-498F-B4F8-FA4F5650B856}" type="sibTrans" cxnId="{47137A9B-2AFD-43A1-BF60-A42D27E140F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3DC9E84D-4109-41D9-B23B-CD33F63307C9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Rely on new covenant,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2 Cor. 3:13-14 (7-14)</a:t>
          </a:r>
        </a:p>
      </dgm:t>
      <dgm:extLst>
        <a:ext uri="{E40237B7-FDA0-4F09-8148-C483321AD2D9}">
          <dgm14:cNvPr xmlns:dgm14="http://schemas.microsoft.com/office/drawing/2010/diagram" id="0" name="" title="Step 2 task description"/>
        </a:ext>
      </dgm:extLst>
    </dgm:pt>
    <dgm:pt modelId="{D44FDFB6-DCEB-482B-A44F-4AD4680B4845}" type="parTrans" cxnId="{7A48A55B-5522-4A42-ADC5-ACE0221D155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EF816448-0FE2-4DFA-B1FE-96F43A2497E4}" type="sibTrans" cxnId="{7A48A55B-5522-4A42-ADC5-ACE0221D155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398C4C62-02C4-4A91-B786-6B3C60549C0C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Stand on and preach gospel,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Eph. 6:19-20</a:t>
          </a:r>
        </a:p>
      </dgm:t>
    </dgm:pt>
    <dgm:pt modelId="{710BAE6A-1D03-4BB0-8C25-75B698134579}" type="parTrans" cxnId="{050FAFEF-930A-4126-A547-7BE7741083A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A606B13E-BFAD-4B31-AAA7-E78B10EBF07E}" type="sibTrans" cxnId="{050FAFEF-930A-4126-A547-7BE7741083A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0D5D61AC-5259-40CD-8E60-C7A60C9E094C}" type="pres">
      <dgm:prSet presAssocID="{CE05747F-C2B6-48F4-B230-931F3251F608}" presName="linear" presStyleCnt="0">
        <dgm:presLayoutVars>
          <dgm:animLvl val="lvl"/>
          <dgm:resizeHandles val="exact"/>
        </dgm:presLayoutVars>
      </dgm:prSet>
      <dgm:spPr/>
    </dgm:pt>
    <dgm:pt modelId="{E48273AB-5110-4FB3-8068-77F1E8C19D70}" type="pres">
      <dgm:prSet presAssocID="{7E505937-A1D1-4FCF-B857-F28870C2B43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0743BD-F44D-4BF3-9863-F5D166FDBEF5}" type="pres">
      <dgm:prSet presAssocID="{7E505937-A1D1-4FCF-B857-F28870C2B438}" presName="childText" presStyleLbl="revTx" presStyleIdx="0" presStyleCnt="2">
        <dgm:presLayoutVars>
          <dgm:bulletEnabled val="1"/>
        </dgm:presLayoutVars>
      </dgm:prSet>
      <dgm:spPr/>
    </dgm:pt>
    <dgm:pt modelId="{046C0C59-7736-4C26-9A8E-1506162FED79}" type="pres">
      <dgm:prSet presAssocID="{B1295C8C-8D1F-43C6-82C9-E9A0C9D69E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86B86AC-A25F-4FAD-BD44-13D6286DB5AC}" type="pres">
      <dgm:prSet presAssocID="{B1295C8C-8D1F-43C6-82C9-E9A0C9D69E9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6698416-48B6-446C-BC4D-BBB529F863E9}" srcId="{7E505937-A1D1-4FCF-B857-F28870C2B438}" destId="{754976FE-E4B0-4743-B453-0E44EC68399E}" srcOrd="0" destOrd="0" parTransId="{4D9FEAA5-C005-491D-B43A-D4F62D2E4495}" sibTransId="{C2AD5ED6-AB5F-4192-9A90-DE66475C951C}"/>
    <dgm:cxn modelId="{63CAEF18-7B36-4A28-BADF-504876AFA073}" type="presOf" srcId="{398C4C62-02C4-4A91-B786-6B3C60549C0C}" destId="{F86B86AC-A25F-4FAD-BD44-13D6286DB5AC}" srcOrd="0" destOrd="1" presId="urn:microsoft.com/office/officeart/2005/8/layout/vList2"/>
    <dgm:cxn modelId="{55E1F63E-FE88-46CE-A8EF-6F1AA73AED55}" type="presOf" srcId="{3DC9E84D-4109-41D9-B23B-CD33F63307C9}" destId="{F86B86AC-A25F-4FAD-BD44-13D6286DB5AC}" srcOrd="0" destOrd="0" presId="urn:microsoft.com/office/officeart/2005/8/layout/vList2"/>
    <dgm:cxn modelId="{12628B3F-4785-435E-9728-FFDCD38C4620}" type="presOf" srcId="{7E505937-A1D1-4FCF-B857-F28870C2B438}" destId="{E48273AB-5110-4FB3-8068-77F1E8C19D70}" srcOrd="0" destOrd="0" presId="urn:microsoft.com/office/officeart/2005/8/layout/vList2"/>
    <dgm:cxn modelId="{7A48A55B-5522-4A42-ADC5-ACE0221D155E}" srcId="{B1295C8C-8D1F-43C6-82C9-E9A0C9D69E91}" destId="{3DC9E84D-4109-41D9-B23B-CD33F63307C9}" srcOrd="0" destOrd="0" parTransId="{D44FDFB6-DCEB-482B-A44F-4AD4680B4845}" sibTransId="{EF816448-0FE2-4DFA-B1FE-96F43A2497E4}"/>
    <dgm:cxn modelId="{E59A6F43-2FE5-4086-A48C-4861F993BB31}" type="presOf" srcId="{CE05747F-C2B6-48F4-B230-931F3251F608}" destId="{0D5D61AC-5259-40CD-8E60-C7A60C9E094C}" srcOrd="0" destOrd="0" presId="urn:microsoft.com/office/officeart/2005/8/layout/vList2"/>
    <dgm:cxn modelId="{2577AF47-547F-47F7-A484-871FB3256470}" srcId="{CE05747F-C2B6-48F4-B230-931F3251F608}" destId="{7E505937-A1D1-4FCF-B857-F28870C2B438}" srcOrd="0" destOrd="0" parTransId="{C7132FAD-B185-4405-ABD4-A30DEAC13416}" sibTransId="{3B7DB6A5-4C5E-46B9-A357-36BB8E4D8D85}"/>
    <dgm:cxn modelId="{645F6E7F-DC45-4D26-9A51-58279845D457}" type="presOf" srcId="{754976FE-E4B0-4743-B453-0E44EC68399E}" destId="{160743BD-F44D-4BF3-9863-F5D166FDBEF5}" srcOrd="0" destOrd="0" presId="urn:microsoft.com/office/officeart/2005/8/layout/vList2"/>
    <dgm:cxn modelId="{47137A9B-2AFD-43A1-BF60-A42D27E140F6}" srcId="{CE05747F-C2B6-48F4-B230-931F3251F608}" destId="{B1295C8C-8D1F-43C6-82C9-E9A0C9D69E91}" srcOrd="1" destOrd="0" parTransId="{E5C704B0-DB8C-4E8C-A7B3-49A7A120BF7B}" sibTransId="{8C31FF87-D786-498F-B4F8-FA4F5650B856}"/>
    <dgm:cxn modelId="{3CCD9ABD-CF95-40F9-A5E9-A867124D36C2}" srcId="{7E505937-A1D1-4FCF-B857-F28870C2B438}" destId="{8129FD2A-3327-4A99-8DA3-3ED69C380BBF}" srcOrd="1" destOrd="0" parTransId="{7DD5F013-3D04-49E8-82EB-A8639C5DF3F3}" sibTransId="{A8260337-4981-49E0-A0A2-2BCA817F7F39}"/>
    <dgm:cxn modelId="{30303FD0-F509-4C30-86AE-A9CE0ACC7FF2}" type="presOf" srcId="{8129FD2A-3327-4A99-8DA3-3ED69C380BBF}" destId="{160743BD-F44D-4BF3-9863-F5D166FDBEF5}" srcOrd="0" destOrd="1" presId="urn:microsoft.com/office/officeart/2005/8/layout/vList2"/>
    <dgm:cxn modelId="{AC6DCBE0-CEB4-4790-B41A-C3525DD6D4E5}" type="presOf" srcId="{B1295C8C-8D1F-43C6-82C9-E9A0C9D69E91}" destId="{046C0C59-7736-4C26-9A8E-1506162FED79}" srcOrd="0" destOrd="0" presId="urn:microsoft.com/office/officeart/2005/8/layout/vList2"/>
    <dgm:cxn modelId="{050FAFEF-930A-4126-A547-7BE7741083AA}" srcId="{B1295C8C-8D1F-43C6-82C9-E9A0C9D69E91}" destId="{398C4C62-02C4-4A91-B786-6B3C60549C0C}" srcOrd="1" destOrd="0" parTransId="{710BAE6A-1D03-4BB0-8C25-75B698134579}" sibTransId="{A606B13E-BFAD-4B31-AAA7-E78B10EBF07E}"/>
    <dgm:cxn modelId="{DDA59D3A-2368-4569-91F4-949247C7F0DC}" type="presParOf" srcId="{0D5D61AC-5259-40CD-8E60-C7A60C9E094C}" destId="{E48273AB-5110-4FB3-8068-77F1E8C19D70}" srcOrd="0" destOrd="0" presId="urn:microsoft.com/office/officeart/2005/8/layout/vList2"/>
    <dgm:cxn modelId="{264679E5-A89B-4D62-836B-53B39836A43E}" type="presParOf" srcId="{0D5D61AC-5259-40CD-8E60-C7A60C9E094C}" destId="{160743BD-F44D-4BF3-9863-F5D166FDBEF5}" srcOrd="1" destOrd="0" presId="urn:microsoft.com/office/officeart/2005/8/layout/vList2"/>
    <dgm:cxn modelId="{60E45DF3-EA24-4DD4-AF49-155165817C96}" type="presParOf" srcId="{0D5D61AC-5259-40CD-8E60-C7A60C9E094C}" destId="{046C0C59-7736-4C26-9A8E-1506162FED79}" srcOrd="2" destOrd="0" presId="urn:microsoft.com/office/officeart/2005/8/layout/vList2"/>
    <dgm:cxn modelId="{FDC905FA-2C67-4FE5-8984-0E6BB735F7DB}" type="presParOf" srcId="{0D5D61AC-5259-40CD-8E60-C7A60C9E094C}" destId="{F86B86AC-A25F-4FAD-BD44-13D6286DB5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E05747F-C2B6-48F4-B230-931F3251F60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E505937-A1D1-4FCF-B857-F28870C2B438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Encourages us to live godly</a:t>
          </a:r>
          <a:r>
            <a:rPr lang="en-US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Heb. 6:10-12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C7132FAD-B185-4405-ABD4-A30DEAC13416}" type="parTrans" cxnId="{2577AF47-547F-47F7-A484-871FB3256470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3B7DB6A5-4C5E-46B9-A357-36BB8E4D8D85}" type="sibTrans" cxnId="{2577AF47-547F-47F7-A484-871FB3256470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754976FE-E4B0-4743-B453-0E44EC68399E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Magnify Christ,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Philippians 1:19-20</a:t>
          </a:r>
        </a:p>
      </dgm:t>
      <dgm:extLst>
        <a:ext uri="{E40237B7-FDA0-4F09-8148-C483321AD2D9}">
          <dgm14:cNvPr xmlns:dgm14="http://schemas.microsoft.com/office/drawing/2010/diagram" id="0" name="" title="Step 1 task description"/>
        </a:ext>
      </dgm:extLst>
    </dgm:pt>
    <dgm:pt modelId="{4D9FEAA5-C005-491D-B43A-D4F62D2E4495}" type="parTrans" cxnId="{76698416-48B6-446C-BC4D-BBB529F863E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C2AD5ED6-AB5F-4192-9A90-DE66475C951C}" type="sibTrans" cxnId="{76698416-48B6-446C-BC4D-BBB529F863E9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8129FD2A-3327-4A99-8DA3-3ED69C380BBF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Faithfully continue,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Colossians 1:21-23</a:t>
          </a:r>
        </a:p>
      </dgm:t>
    </dgm:pt>
    <dgm:pt modelId="{7DD5F013-3D04-49E8-82EB-A8639C5DF3F3}" type="parTrans" cxnId="{3CCD9ABD-CF95-40F9-A5E9-A867124D36C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A8260337-4981-49E0-A0A2-2BCA817F7F39}" type="sibTrans" cxnId="{3CCD9ABD-CF95-40F9-A5E9-A867124D36C2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B1295C8C-8D1F-43C6-82C9-E9A0C9D69E91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Equips to fight devil</a:t>
          </a:r>
          <a:r>
            <a:rPr lang="en-US" sz="4400" b="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400" b="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Thessalonians 5:8</a:t>
          </a:r>
          <a:endParaRPr lang="en-US" sz="4400" b="1" dirty="0">
            <a:solidFill>
              <a:schemeClr val="bg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E5C704B0-DB8C-4E8C-A7B3-49A7A120BF7B}" type="parTrans" cxnId="{47137A9B-2AFD-43A1-BF60-A42D27E140F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8C31FF87-D786-498F-B4F8-FA4F5650B856}" type="sibTrans" cxnId="{47137A9B-2AFD-43A1-BF60-A42D27E140F6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3DC9E84D-4109-41D9-B23B-CD33F63307C9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Assures our victory,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Peter 1:13 (6-9)</a:t>
          </a:r>
        </a:p>
      </dgm:t>
      <dgm:extLst>
        <a:ext uri="{E40237B7-FDA0-4F09-8148-C483321AD2D9}">
          <dgm14:cNvPr xmlns:dgm14="http://schemas.microsoft.com/office/drawing/2010/diagram" id="0" name="" title="Step 2 task description"/>
        </a:ext>
      </dgm:extLst>
    </dgm:pt>
    <dgm:pt modelId="{D44FDFB6-DCEB-482B-A44F-4AD4680B4845}" type="parTrans" cxnId="{7A48A55B-5522-4A42-ADC5-ACE0221D155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EF816448-0FE2-4DFA-B1FE-96F43A2497E4}" type="sibTrans" cxnId="{7A48A55B-5522-4A42-ADC5-ACE0221D155E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398C4C62-02C4-4A91-B786-6B3C60549C0C}">
      <dgm:prSet phldrT="[Text]" custT="1"/>
      <dgm:spPr/>
      <dgm:t>
        <a:bodyPr/>
        <a:lstStyle/>
        <a:p>
          <a:r>
            <a: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Purpose to our pursuit, </a:t>
          </a:r>
          <a:r>
            <a:rPr lang="en-US" sz="42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Timothy 6:11-14</a:t>
          </a:r>
        </a:p>
      </dgm:t>
    </dgm:pt>
    <dgm:pt modelId="{710BAE6A-1D03-4BB0-8C25-75B698134579}" type="parTrans" cxnId="{050FAFEF-930A-4126-A547-7BE7741083A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A606B13E-BFAD-4B31-AAA7-E78B10EBF07E}" type="sibTrans" cxnId="{050FAFEF-930A-4126-A547-7BE7741083AA}">
      <dgm:prSet/>
      <dgm:spPr/>
      <dgm:t>
        <a:bodyPr/>
        <a:lstStyle/>
        <a:p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gm:t>
    </dgm:pt>
    <dgm:pt modelId="{0D5D61AC-5259-40CD-8E60-C7A60C9E094C}" type="pres">
      <dgm:prSet presAssocID="{CE05747F-C2B6-48F4-B230-931F3251F608}" presName="linear" presStyleCnt="0">
        <dgm:presLayoutVars>
          <dgm:animLvl val="lvl"/>
          <dgm:resizeHandles val="exact"/>
        </dgm:presLayoutVars>
      </dgm:prSet>
      <dgm:spPr/>
    </dgm:pt>
    <dgm:pt modelId="{E48273AB-5110-4FB3-8068-77F1E8C19D70}" type="pres">
      <dgm:prSet presAssocID="{7E505937-A1D1-4FCF-B857-F28870C2B43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0743BD-F44D-4BF3-9863-F5D166FDBEF5}" type="pres">
      <dgm:prSet presAssocID="{7E505937-A1D1-4FCF-B857-F28870C2B438}" presName="childText" presStyleLbl="revTx" presStyleIdx="0" presStyleCnt="2">
        <dgm:presLayoutVars>
          <dgm:bulletEnabled val="1"/>
        </dgm:presLayoutVars>
      </dgm:prSet>
      <dgm:spPr/>
    </dgm:pt>
    <dgm:pt modelId="{046C0C59-7736-4C26-9A8E-1506162FED79}" type="pres">
      <dgm:prSet presAssocID="{B1295C8C-8D1F-43C6-82C9-E9A0C9D69E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86B86AC-A25F-4FAD-BD44-13D6286DB5AC}" type="pres">
      <dgm:prSet presAssocID="{B1295C8C-8D1F-43C6-82C9-E9A0C9D69E9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6698416-48B6-446C-BC4D-BBB529F863E9}" srcId="{7E505937-A1D1-4FCF-B857-F28870C2B438}" destId="{754976FE-E4B0-4743-B453-0E44EC68399E}" srcOrd="0" destOrd="0" parTransId="{4D9FEAA5-C005-491D-B43A-D4F62D2E4495}" sibTransId="{C2AD5ED6-AB5F-4192-9A90-DE66475C951C}"/>
    <dgm:cxn modelId="{63CAEF18-7B36-4A28-BADF-504876AFA073}" type="presOf" srcId="{398C4C62-02C4-4A91-B786-6B3C60549C0C}" destId="{F86B86AC-A25F-4FAD-BD44-13D6286DB5AC}" srcOrd="0" destOrd="1" presId="urn:microsoft.com/office/officeart/2005/8/layout/vList2"/>
    <dgm:cxn modelId="{55E1F63E-FE88-46CE-A8EF-6F1AA73AED55}" type="presOf" srcId="{3DC9E84D-4109-41D9-B23B-CD33F63307C9}" destId="{F86B86AC-A25F-4FAD-BD44-13D6286DB5AC}" srcOrd="0" destOrd="0" presId="urn:microsoft.com/office/officeart/2005/8/layout/vList2"/>
    <dgm:cxn modelId="{12628B3F-4785-435E-9728-FFDCD38C4620}" type="presOf" srcId="{7E505937-A1D1-4FCF-B857-F28870C2B438}" destId="{E48273AB-5110-4FB3-8068-77F1E8C19D70}" srcOrd="0" destOrd="0" presId="urn:microsoft.com/office/officeart/2005/8/layout/vList2"/>
    <dgm:cxn modelId="{7A48A55B-5522-4A42-ADC5-ACE0221D155E}" srcId="{B1295C8C-8D1F-43C6-82C9-E9A0C9D69E91}" destId="{3DC9E84D-4109-41D9-B23B-CD33F63307C9}" srcOrd="0" destOrd="0" parTransId="{D44FDFB6-DCEB-482B-A44F-4AD4680B4845}" sibTransId="{EF816448-0FE2-4DFA-B1FE-96F43A2497E4}"/>
    <dgm:cxn modelId="{E59A6F43-2FE5-4086-A48C-4861F993BB31}" type="presOf" srcId="{CE05747F-C2B6-48F4-B230-931F3251F608}" destId="{0D5D61AC-5259-40CD-8E60-C7A60C9E094C}" srcOrd="0" destOrd="0" presId="urn:microsoft.com/office/officeart/2005/8/layout/vList2"/>
    <dgm:cxn modelId="{2577AF47-547F-47F7-A484-871FB3256470}" srcId="{CE05747F-C2B6-48F4-B230-931F3251F608}" destId="{7E505937-A1D1-4FCF-B857-F28870C2B438}" srcOrd="0" destOrd="0" parTransId="{C7132FAD-B185-4405-ABD4-A30DEAC13416}" sibTransId="{3B7DB6A5-4C5E-46B9-A357-36BB8E4D8D85}"/>
    <dgm:cxn modelId="{645F6E7F-DC45-4D26-9A51-58279845D457}" type="presOf" srcId="{754976FE-E4B0-4743-B453-0E44EC68399E}" destId="{160743BD-F44D-4BF3-9863-F5D166FDBEF5}" srcOrd="0" destOrd="0" presId="urn:microsoft.com/office/officeart/2005/8/layout/vList2"/>
    <dgm:cxn modelId="{47137A9B-2AFD-43A1-BF60-A42D27E140F6}" srcId="{CE05747F-C2B6-48F4-B230-931F3251F608}" destId="{B1295C8C-8D1F-43C6-82C9-E9A0C9D69E91}" srcOrd="1" destOrd="0" parTransId="{E5C704B0-DB8C-4E8C-A7B3-49A7A120BF7B}" sibTransId="{8C31FF87-D786-498F-B4F8-FA4F5650B856}"/>
    <dgm:cxn modelId="{3CCD9ABD-CF95-40F9-A5E9-A867124D36C2}" srcId="{7E505937-A1D1-4FCF-B857-F28870C2B438}" destId="{8129FD2A-3327-4A99-8DA3-3ED69C380BBF}" srcOrd="1" destOrd="0" parTransId="{7DD5F013-3D04-49E8-82EB-A8639C5DF3F3}" sibTransId="{A8260337-4981-49E0-A0A2-2BCA817F7F39}"/>
    <dgm:cxn modelId="{30303FD0-F509-4C30-86AE-A9CE0ACC7FF2}" type="presOf" srcId="{8129FD2A-3327-4A99-8DA3-3ED69C380BBF}" destId="{160743BD-F44D-4BF3-9863-F5D166FDBEF5}" srcOrd="0" destOrd="1" presId="urn:microsoft.com/office/officeart/2005/8/layout/vList2"/>
    <dgm:cxn modelId="{AC6DCBE0-CEB4-4790-B41A-C3525DD6D4E5}" type="presOf" srcId="{B1295C8C-8D1F-43C6-82C9-E9A0C9D69E91}" destId="{046C0C59-7736-4C26-9A8E-1506162FED79}" srcOrd="0" destOrd="0" presId="urn:microsoft.com/office/officeart/2005/8/layout/vList2"/>
    <dgm:cxn modelId="{050FAFEF-930A-4126-A547-7BE7741083AA}" srcId="{B1295C8C-8D1F-43C6-82C9-E9A0C9D69E91}" destId="{398C4C62-02C4-4A91-B786-6B3C60549C0C}" srcOrd="1" destOrd="0" parTransId="{710BAE6A-1D03-4BB0-8C25-75B698134579}" sibTransId="{A606B13E-BFAD-4B31-AAA7-E78B10EBF07E}"/>
    <dgm:cxn modelId="{DDA59D3A-2368-4569-91F4-949247C7F0DC}" type="presParOf" srcId="{0D5D61AC-5259-40CD-8E60-C7A60C9E094C}" destId="{E48273AB-5110-4FB3-8068-77F1E8C19D70}" srcOrd="0" destOrd="0" presId="urn:microsoft.com/office/officeart/2005/8/layout/vList2"/>
    <dgm:cxn modelId="{264679E5-A89B-4D62-836B-53B39836A43E}" type="presParOf" srcId="{0D5D61AC-5259-40CD-8E60-C7A60C9E094C}" destId="{160743BD-F44D-4BF3-9863-F5D166FDBEF5}" srcOrd="1" destOrd="0" presId="urn:microsoft.com/office/officeart/2005/8/layout/vList2"/>
    <dgm:cxn modelId="{60E45DF3-EA24-4DD4-AF49-155165817C96}" type="presParOf" srcId="{0D5D61AC-5259-40CD-8E60-C7A60C9E094C}" destId="{046C0C59-7736-4C26-9A8E-1506162FED79}" srcOrd="2" destOrd="0" presId="urn:microsoft.com/office/officeart/2005/8/layout/vList2"/>
    <dgm:cxn modelId="{FDC905FA-2C67-4FE5-8984-0E6BB735F7DB}" type="presParOf" srcId="{0D5D61AC-5259-40CD-8E60-C7A60C9E094C}" destId="{F86B86AC-A25F-4FAD-BD44-13D6286DB5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05747F-C2B6-48F4-B230-931F3251F60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E505937-A1D1-4FCF-B857-F28870C2B438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Confidence in suffering</a:t>
          </a:r>
          <a:r>
            <a:rPr lang="en-US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Romans 5:1-5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C7132FAD-B185-4405-ABD4-A30DEAC13416}" type="parTrans" cxnId="{2577AF47-547F-47F7-A484-871FB3256470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B7DB6A5-4C5E-46B9-A357-36BB8E4D8D85}" type="sibTrans" cxnId="{2577AF47-547F-47F7-A484-871FB3256470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754976FE-E4B0-4743-B453-0E44EC68399E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Peace with God, </a:t>
          </a:r>
          <a:r>
            <a:rPr lang="en-US" sz="4200" i="1" dirty="0">
              <a:latin typeface="Candara" panose="020E0502030303020204" pitchFamily="34" charset="0"/>
            </a:rPr>
            <a:t>Romans 5:1; 15:12-13</a:t>
          </a:r>
        </a:p>
      </dgm:t>
      <dgm:extLst>
        <a:ext uri="{E40237B7-FDA0-4F09-8148-C483321AD2D9}">
          <dgm14:cNvPr xmlns:dgm14="http://schemas.microsoft.com/office/drawing/2010/diagram" id="0" name="" title="Step 1 task description"/>
        </a:ext>
      </dgm:extLst>
    </dgm:pt>
    <dgm:pt modelId="{4D9FEAA5-C005-491D-B43A-D4F62D2E4495}" type="parTrans" cxnId="{76698416-48B6-446C-BC4D-BBB529F863E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C2AD5ED6-AB5F-4192-9A90-DE66475C951C}" type="sibTrans" cxnId="{76698416-48B6-446C-BC4D-BBB529F863E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8129FD2A-3327-4A99-8DA3-3ED69C380BBF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Do not lose heart, </a:t>
          </a:r>
          <a:r>
            <a:rPr lang="en-US" sz="4200" i="1" dirty="0">
              <a:latin typeface="Candara" panose="020E0502030303020204" pitchFamily="34" charset="0"/>
            </a:rPr>
            <a:t>2 Cor. 1:6-11; 4:16-5:1 </a:t>
          </a:r>
        </a:p>
      </dgm:t>
    </dgm:pt>
    <dgm:pt modelId="{7DD5F013-3D04-49E8-82EB-A8639C5DF3F3}" type="parTrans" cxnId="{3CCD9ABD-CF95-40F9-A5E9-A867124D36C2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A8260337-4981-49E0-A0A2-2BCA817F7F39}" type="sibTrans" cxnId="{3CCD9ABD-CF95-40F9-A5E9-A867124D36C2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B1295C8C-8D1F-43C6-82C9-E9A0C9D69E91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Rejoice always</a:t>
          </a:r>
          <a:r>
            <a:rPr lang="en-US" sz="4400" b="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, </a:t>
          </a:r>
          <a:r>
            <a:rPr lang="en-US" sz="4400" b="0" i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Romans 12:12</a:t>
          </a:r>
          <a:endParaRPr lang="en-US" sz="4400" b="1" i="1" dirty="0">
            <a:solidFill>
              <a:schemeClr val="bg1">
                <a:lumMod val="50000"/>
              </a:schemeClr>
            </a:solidFill>
            <a:latin typeface="Candara" panose="020E0502030303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E5C704B0-DB8C-4E8C-A7B3-49A7A120BF7B}" type="parTrans" cxnId="{47137A9B-2AFD-43A1-BF60-A42D27E140F6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8C31FF87-D786-498F-B4F8-FA4F5650B856}" type="sibTrans" cxnId="{47137A9B-2AFD-43A1-BF60-A42D27E140F6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DC9E84D-4109-41D9-B23B-CD33F63307C9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Stand in grace, </a:t>
          </a:r>
          <a:r>
            <a:rPr lang="en-US" sz="4200" i="1" dirty="0">
              <a:latin typeface="Candara" panose="020E0502030303020204" pitchFamily="34" charset="0"/>
            </a:rPr>
            <a:t>Romans 5:1-2</a:t>
          </a:r>
        </a:p>
      </dgm:t>
      <dgm:extLst>
        <a:ext uri="{E40237B7-FDA0-4F09-8148-C483321AD2D9}">
          <dgm14:cNvPr xmlns:dgm14="http://schemas.microsoft.com/office/drawing/2010/diagram" id="0" name="" title="Step 2 task description"/>
        </a:ext>
      </dgm:extLst>
    </dgm:pt>
    <dgm:pt modelId="{D44FDFB6-DCEB-482B-A44F-4AD4680B4845}" type="parTrans" cxnId="{7A48A55B-5522-4A42-ADC5-ACE0221D155E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EF816448-0FE2-4DFA-B1FE-96F43A2497E4}" type="sibTrans" cxnId="{7A48A55B-5522-4A42-ADC5-ACE0221D155E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98C4C62-02C4-4A91-B786-6B3C60549C0C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Name in heaven, </a:t>
          </a:r>
          <a:r>
            <a:rPr lang="en-US" sz="4200" i="1" dirty="0">
              <a:latin typeface="Candara" panose="020E0502030303020204" pitchFamily="34" charset="0"/>
            </a:rPr>
            <a:t>Luke 10:20; Hebrews 3:6</a:t>
          </a:r>
        </a:p>
      </dgm:t>
    </dgm:pt>
    <dgm:pt modelId="{710BAE6A-1D03-4BB0-8C25-75B698134579}" type="parTrans" cxnId="{050FAFEF-930A-4126-A547-7BE7741083AA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A606B13E-BFAD-4B31-AAA7-E78B10EBF07E}" type="sibTrans" cxnId="{050FAFEF-930A-4126-A547-7BE7741083AA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0D5D61AC-5259-40CD-8E60-C7A60C9E094C}" type="pres">
      <dgm:prSet presAssocID="{CE05747F-C2B6-48F4-B230-931F3251F608}" presName="linear" presStyleCnt="0">
        <dgm:presLayoutVars>
          <dgm:animLvl val="lvl"/>
          <dgm:resizeHandles val="exact"/>
        </dgm:presLayoutVars>
      </dgm:prSet>
      <dgm:spPr/>
    </dgm:pt>
    <dgm:pt modelId="{E48273AB-5110-4FB3-8068-77F1E8C19D70}" type="pres">
      <dgm:prSet presAssocID="{7E505937-A1D1-4FCF-B857-F28870C2B43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0743BD-F44D-4BF3-9863-F5D166FDBEF5}" type="pres">
      <dgm:prSet presAssocID="{7E505937-A1D1-4FCF-B857-F28870C2B438}" presName="childText" presStyleLbl="revTx" presStyleIdx="0" presStyleCnt="2">
        <dgm:presLayoutVars>
          <dgm:bulletEnabled val="1"/>
        </dgm:presLayoutVars>
      </dgm:prSet>
      <dgm:spPr/>
    </dgm:pt>
    <dgm:pt modelId="{046C0C59-7736-4C26-9A8E-1506162FED79}" type="pres">
      <dgm:prSet presAssocID="{B1295C8C-8D1F-43C6-82C9-E9A0C9D69E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86B86AC-A25F-4FAD-BD44-13D6286DB5AC}" type="pres">
      <dgm:prSet presAssocID="{B1295C8C-8D1F-43C6-82C9-E9A0C9D69E9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6698416-48B6-446C-BC4D-BBB529F863E9}" srcId="{7E505937-A1D1-4FCF-B857-F28870C2B438}" destId="{754976FE-E4B0-4743-B453-0E44EC68399E}" srcOrd="0" destOrd="0" parTransId="{4D9FEAA5-C005-491D-B43A-D4F62D2E4495}" sibTransId="{C2AD5ED6-AB5F-4192-9A90-DE66475C951C}"/>
    <dgm:cxn modelId="{63CAEF18-7B36-4A28-BADF-504876AFA073}" type="presOf" srcId="{398C4C62-02C4-4A91-B786-6B3C60549C0C}" destId="{F86B86AC-A25F-4FAD-BD44-13D6286DB5AC}" srcOrd="0" destOrd="1" presId="urn:microsoft.com/office/officeart/2005/8/layout/vList2"/>
    <dgm:cxn modelId="{55E1F63E-FE88-46CE-A8EF-6F1AA73AED55}" type="presOf" srcId="{3DC9E84D-4109-41D9-B23B-CD33F63307C9}" destId="{F86B86AC-A25F-4FAD-BD44-13D6286DB5AC}" srcOrd="0" destOrd="0" presId="urn:microsoft.com/office/officeart/2005/8/layout/vList2"/>
    <dgm:cxn modelId="{12628B3F-4785-435E-9728-FFDCD38C4620}" type="presOf" srcId="{7E505937-A1D1-4FCF-B857-F28870C2B438}" destId="{E48273AB-5110-4FB3-8068-77F1E8C19D70}" srcOrd="0" destOrd="0" presId="urn:microsoft.com/office/officeart/2005/8/layout/vList2"/>
    <dgm:cxn modelId="{7A48A55B-5522-4A42-ADC5-ACE0221D155E}" srcId="{B1295C8C-8D1F-43C6-82C9-E9A0C9D69E91}" destId="{3DC9E84D-4109-41D9-B23B-CD33F63307C9}" srcOrd="0" destOrd="0" parTransId="{D44FDFB6-DCEB-482B-A44F-4AD4680B4845}" sibTransId="{EF816448-0FE2-4DFA-B1FE-96F43A2497E4}"/>
    <dgm:cxn modelId="{E59A6F43-2FE5-4086-A48C-4861F993BB31}" type="presOf" srcId="{CE05747F-C2B6-48F4-B230-931F3251F608}" destId="{0D5D61AC-5259-40CD-8E60-C7A60C9E094C}" srcOrd="0" destOrd="0" presId="urn:microsoft.com/office/officeart/2005/8/layout/vList2"/>
    <dgm:cxn modelId="{2577AF47-547F-47F7-A484-871FB3256470}" srcId="{CE05747F-C2B6-48F4-B230-931F3251F608}" destId="{7E505937-A1D1-4FCF-B857-F28870C2B438}" srcOrd="0" destOrd="0" parTransId="{C7132FAD-B185-4405-ABD4-A30DEAC13416}" sibTransId="{3B7DB6A5-4C5E-46B9-A357-36BB8E4D8D85}"/>
    <dgm:cxn modelId="{645F6E7F-DC45-4D26-9A51-58279845D457}" type="presOf" srcId="{754976FE-E4B0-4743-B453-0E44EC68399E}" destId="{160743BD-F44D-4BF3-9863-F5D166FDBEF5}" srcOrd="0" destOrd="0" presId="urn:microsoft.com/office/officeart/2005/8/layout/vList2"/>
    <dgm:cxn modelId="{47137A9B-2AFD-43A1-BF60-A42D27E140F6}" srcId="{CE05747F-C2B6-48F4-B230-931F3251F608}" destId="{B1295C8C-8D1F-43C6-82C9-E9A0C9D69E91}" srcOrd="1" destOrd="0" parTransId="{E5C704B0-DB8C-4E8C-A7B3-49A7A120BF7B}" sibTransId="{8C31FF87-D786-498F-B4F8-FA4F5650B856}"/>
    <dgm:cxn modelId="{3CCD9ABD-CF95-40F9-A5E9-A867124D36C2}" srcId="{7E505937-A1D1-4FCF-B857-F28870C2B438}" destId="{8129FD2A-3327-4A99-8DA3-3ED69C380BBF}" srcOrd="1" destOrd="0" parTransId="{7DD5F013-3D04-49E8-82EB-A8639C5DF3F3}" sibTransId="{A8260337-4981-49E0-A0A2-2BCA817F7F39}"/>
    <dgm:cxn modelId="{30303FD0-F509-4C30-86AE-A9CE0ACC7FF2}" type="presOf" srcId="{8129FD2A-3327-4A99-8DA3-3ED69C380BBF}" destId="{160743BD-F44D-4BF3-9863-F5D166FDBEF5}" srcOrd="0" destOrd="1" presId="urn:microsoft.com/office/officeart/2005/8/layout/vList2"/>
    <dgm:cxn modelId="{AC6DCBE0-CEB4-4790-B41A-C3525DD6D4E5}" type="presOf" srcId="{B1295C8C-8D1F-43C6-82C9-E9A0C9D69E91}" destId="{046C0C59-7736-4C26-9A8E-1506162FED79}" srcOrd="0" destOrd="0" presId="urn:microsoft.com/office/officeart/2005/8/layout/vList2"/>
    <dgm:cxn modelId="{050FAFEF-930A-4126-A547-7BE7741083AA}" srcId="{B1295C8C-8D1F-43C6-82C9-E9A0C9D69E91}" destId="{398C4C62-02C4-4A91-B786-6B3C60549C0C}" srcOrd="1" destOrd="0" parTransId="{710BAE6A-1D03-4BB0-8C25-75B698134579}" sibTransId="{A606B13E-BFAD-4B31-AAA7-E78B10EBF07E}"/>
    <dgm:cxn modelId="{DDA59D3A-2368-4569-91F4-949247C7F0DC}" type="presParOf" srcId="{0D5D61AC-5259-40CD-8E60-C7A60C9E094C}" destId="{E48273AB-5110-4FB3-8068-77F1E8C19D70}" srcOrd="0" destOrd="0" presId="urn:microsoft.com/office/officeart/2005/8/layout/vList2"/>
    <dgm:cxn modelId="{264679E5-A89B-4D62-836B-53B39836A43E}" type="presParOf" srcId="{0D5D61AC-5259-40CD-8E60-C7A60C9E094C}" destId="{160743BD-F44D-4BF3-9863-F5D166FDBEF5}" srcOrd="1" destOrd="0" presId="urn:microsoft.com/office/officeart/2005/8/layout/vList2"/>
    <dgm:cxn modelId="{60E45DF3-EA24-4DD4-AF49-155165817C96}" type="presParOf" srcId="{0D5D61AC-5259-40CD-8E60-C7A60C9E094C}" destId="{046C0C59-7736-4C26-9A8E-1506162FED79}" srcOrd="2" destOrd="0" presId="urn:microsoft.com/office/officeart/2005/8/layout/vList2"/>
    <dgm:cxn modelId="{FDC905FA-2C67-4FE5-8984-0E6BB735F7DB}" type="presParOf" srcId="{0D5D61AC-5259-40CD-8E60-C7A60C9E094C}" destId="{F86B86AC-A25F-4FAD-BD44-13D6286DB5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05747F-C2B6-48F4-B230-931F3251F608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7E505937-A1D1-4FCF-B857-F28870C2B438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Assures eternal inheritance</a:t>
          </a:r>
          <a:r>
            <a:rPr lang="en-US" sz="4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Peter 1:3-5</a:t>
          </a:r>
        </a:p>
      </dgm:t>
      <dgm:extLst>
        <a:ext uri="{E40237B7-FDA0-4F09-8148-C483321AD2D9}">
          <dgm14:cNvPr xmlns:dgm14="http://schemas.microsoft.com/office/drawing/2010/diagram" id="0" name="" title="Step 1 Title"/>
        </a:ext>
      </dgm:extLst>
    </dgm:pt>
    <dgm:pt modelId="{C7132FAD-B185-4405-ABD4-A30DEAC13416}" type="parTrans" cxnId="{2577AF47-547F-47F7-A484-871FB3256470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B7DB6A5-4C5E-46B9-A357-36BB8E4D8D85}" type="sibTrans" cxnId="{2577AF47-547F-47F7-A484-871FB3256470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754976FE-E4B0-4743-B453-0E44EC68399E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Because Christ lives, </a:t>
          </a:r>
          <a:r>
            <a:rPr lang="en-US" sz="4200" i="1" dirty="0">
              <a:latin typeface="Candara" panose="020E0502030303020204" pitchFamily="34" charset="0"/>
            </a:rPr>
            <a:t>1 Corinthians 15:19-20</a:t>
          </a:r>
        </a:p>
      </dgm:t>
      <dgm:extLst>
        <a:ext uri="{E40237B7-FDA0-4F09-8148-C483321AD2D9}">
          <dgm14:cNvPr xmlns:dgm14="http://schemas.microsoft.com/office/drawing/2010/diagram" id="0" name="" title="Step 1 task description"/>
        </a:ext>
      </dgm:extLst>
    </dgm:pt>
    <dgm:pt modelId="{4D9FEAA5-C005-491D-B43A-D4F62D2E4495}" type="parTrans" cxnId="{76698416-48B6-446C-BC4D-BBB529F863E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C2AD5ED6-AB5F-4192-9A90-DE66475C951C}" type="sibTrans" cxnId="{76698416-48B6-446C-BC4D-BBB529F863E9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8129FD2A-3327-4A99-8DA3-3ED69C380BBF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God cannot lie, </a:t>
          </a:r>
          <a:r>
            <a:rPr lang="en-US" sz="4200" i="1" dirty="0">
              <a:latin typeface="Candara" panose="020E0502030303020204" pitchFamily="34" charset="0"/>
            </a:rPr>
            <a:t>Titus 1:2; Hebrews 6:18-20 </a:t>
          </a:r>
        </a:p>
      </dgm:t>
    </dgm:pt>
    <dgm:pt modelId="{7DD5F013-3D04-49E8-82EB-A8639C5DF3F3}" type="parTrans" cxnId="{3CCD9ABD-CF95-40F9-A5E9-A867124D36C2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A8260337-4981-49E0-A0A2-2BCA817F7F39}" type="sibTrans" cxnId="{3CCD9ABD-CF95-40F9-A5E9-A867124D36C2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B1295C8C-8D1F-43C6-82C9-E9A0C9D69E91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4400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We do not sorrow!</a:t>
          </a:r>
          <a:r>
            <a:rPr lang="en-US" sz="4400" b="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 </a:t>
          </a:r>
          <a:endParaRPr lang="en-US" sz="4400" b="1" dirty="0">
            <a:solidFill>
              <a:schemeClr val="bg1">
                <a:lumMod val="50000"/>
              </a:schemeClr>
            </a:solidFill>
            <a:latin typeface="Candara" panose="020E0502030303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 title="Step 2 Title"/>
        </a:ext>
      </dgm:extLst>
    </dgm:pt>
    <dgm:pt modelId="{E5C704B0-DB8C-4E8C-A7B3-49A7A120BF7B}" type="parTrans" cxnId="{47137A9B-2AFD-43A1-BF60-A42D27E140F6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8C31FF87-D786-498F-B4F8-FA4F5650B856}" type="sibTrans" cxnId="{47137A9B-2AFD-43A1-BF60-A42D27E140F6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DC9E84D-4109-41D9-B23B-CD33F63307C9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Remain steadfast in the faith, </a:t>
          </a:r>
          <a:r>
            <a:rPr lang="en-US" sz="4200" i="1" dirty="0">
              <a:latin typeface="Candara" panose="020E0502030303020204" pitchFamily="34" charset="0"/>
            </a:rPr>
            <a:t>Col. 1:23</a:t>
          </a:r>
        </a:p>
      </dgm:t>
      <dgm:extLst>
        <a:ext uri="{E40237B7-FDA0-4F09-8148-C483321AD2D9}">
          <dgm14:cNvPr xmlns:dgm14="http://schemas.microsoft.com/office/drawing/2010/diagram" id="0" name="" title="Step 2 task description"/>
        </a:ext>
      </dgm:extLst>
    </dgm:pt>
    <dgm:pt modelId="{D44FDFB6-DCEB-482B-A44F-4AD4680B4845}" type="parTrans" cxnId="{7A48A55B-5522-4A42-ADC5-ACE0221D155E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EF816448-0FE2-4DFA-B1FE-96F43A2497E4}" type="sibTrans" cxnId="{7A48A55B-5522-4A42-ADC5-ACE0221D155E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398C4C62-02C4-4A91-B786-6B3C60549C0C}">
      <dgm:prSet phldrT="[Text]" custT="1"/>
      <dgm:spPr/>
      <dgm:t>
        <a:bodyPr/>
        <a:lstStyle/>
        <a:p>
          <a:r>
            <a:rPr lang="en-US" sz="4200" dirty="0">
              <a:latin typeface="Candara" panose="020E0502030303020204" pitchFamily="34" charset="0"/>
            </a:rPr>
            <a:t>Reject fables and false hope, </a:t>
          </a:r>
          <a:r>
            <a:rPr lang="en-US" sz="4200" i="1" dirty="0">
              <a:latin typeface="Candara" panose="020E0502030303020204" pitchFamily="34" charset="0"/>
            </a:rPr>
            <a:t>Titus 1:13-14</a:t>
          </a:r>
        </a:p>
      </dgm:t>
    </dgm:pt>
    <dgm:pt modelId="{710BAE6A-1D03-4BB0-8C25-75B698134579}" type="parTrans" cxnId="{050FAFEF-930A-4126-A547-7BE7741083AA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A606B13E-BFAD-4B31-AAA7-E78B10EBF07E}" type="sibTrans" cxnId="{050FAFEF-930A-4126-A547-7BE7741083AA}">
      <dgm:prSet/>
      <dgm:spPr/>
      <dgm:t>
        <a:bodyPr/>
        <a:lstStyle/>
        <a:p>
          <a:endParaRPr lang="en-US">
            <a:latin typeface="Candara" panose="020E0502030303020204" pitchFamily="34" charset="0"/>
          </a:endParaRPr>
        </a:p>
      </dgm:t>
    </dgm:pt>
    <dgm:pt modelId="{0D5D61AC-5259-40CD-8E60-C7A60C9E094C}" type="pres">
      <dgm:prSet presAssocID="{CE05747F-C2B6-48F4-B230-931F3251F608}" presName="linear" presStyleCnt="0">
        <dgm:presLayoutVars>
          <dgm:animLvl val="lvl"/>
          <dgm:resizeHandles val="exact"/>
        </dgm:presLayoutVars>
      </dgm:prSet>
      <dgm:spPr/>
    </dgm:pt>
    <dgm:pt modelId="{E48273AB-5110-4FB3-8068-77F1E8C19D70}" type="pres">
      <dgm:prSet presAssocID="{7E505937-A1D1-4FCF-B857-F28870C2B43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60743BD-F44D-4BF3-9863-F5D166FDBEF5}" type="pres">
      <dgm:prSet presAssocID="{7E505937-A1D1-4FCF-B857-F28870C2B438}" presName="childText" presStyleLbl="revTx" presStyleIdx="0" presStyleCnt="2">
        <dgm:presLayoutVars>
          <dgm:bulletEnabled val="1"/>
        </dgm:presLayoutVars>
      </dgm:prSet>
      <dgm:spPr/>
    </dgm:pt>
    <dgm:pt modelId="{046C0C59-7736-4C26-9A8E-1506162FED79}" type="pres">
      <dgm:prSet presAssocID="{B1295C8C-8D1F-43C6-82C9-E9A0C9D69E9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86B86AC-A25F-4FAD-BD44-13D6286DB5AC}" type="pres">
      <dgm:prSet presAssocID="{B1295C8C-8D1F-43C6-82C9-E9A0C9D69E91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76698416-48B6-446C-BC4D-BBB529F863E9}" srcId="{7E505937-A1D1-4FCF-B857-F28870C2B438}" destId="{754976FE-E4B0-4743-B453-0E44EC68399E}" srcOrd="0" destOrd="0" parTransId="{4D9FEAA5-C005-491D-B43A-D4F62D2E4495}" sibTransId="{C2AD5ED6-AB5F-4192-9A90-DE66475C951C}"/>
    <dgm:cxn modelId="{63CAEF18-7B36-4A28-BADF-504876AFA073}" type="presOf" srcId="{398C4C62-02C4-4A91-B786-6B3C60549C0C}" destId="{F86B86AC-A25F-4FAD-BD44-13D6286DB5AC}" srcOrd="0" destOrd="1" presId="urn:microsoft.com/office/officeart/2005/8/layout/vList2"/>
    <dgm:cxn modelId="{55E1F63E-FE88-46CE-A8EF-6F1AA73AED55}" type="presOf" srcId="{3DC9E84D-4109-41D9-B23B-CD33F63307C9}" destId="{F86B86AC-A25F-4FAD-BD44-13D6286DB5AC}" srcOrd="0" destOrd="0" presId="urn:microsoft.com/office/officeart/2005/8/layout/vList2"/>
    <dgm:cxn modelId="{12628B3F-4785-435E-9728-FFDCD38C4620}" type="presOf" srcId="{7E505937-A1D1-4FCF-B857-F28870C2B438}" destId="{E48273AB-5110-4FB3-8068-77F1E8C19D70}" srcOrd="0" destOrd="0" presId="urn:microsoft.com/office/officeart/2005/8/layout/vList2"/>
    <dgm:cxn modelId="{7A48A55B-5522-4A42-ADC5-ACE0221D155E}" srcId="{B1295C8C-8D1F-43C6-82C9-E9A0C9D69E91}" destId="{3DC9E84D-4109-41D9-B23B-CD33F63307C9}" srcOrd="0" destOrd="0" parTransId="{D44FDFB6-DCEB-482B-A44F-4AD4680B4845}" sibTransId="{EF816448-0FE2-4DFA-B1FE-96F43A2497E4}"/>
    <dgm:cxn modelId="{E59A6F43-2FE5-4086-A48C-4861F993BB31}" type="presOf" srcId="{CE05747F-C2B6-48F4-B230-931F3251F608}" destId="{0D5D61AC-5259-40CD-8E60-C7A60C9E094C}" srcOrd="0" destOrd="0" presId="urn:microsoft.com/office/officeart/2005/8/layout/vList2"/>
    <dgm:cxn modelId="{2577AF47-547F-47F7-A484-871FB3256470}" srcId="{CE05747F-C2B6-48F4-B230-931F3251F608}" destId="{7E505937-A1D1-4FCF-B857-F28870C2B438}" srcOrd="0" destOrd="0" parTransId="{C7132FAD-B185-4405-ABD4-A30DEAC13416}" sibTransId="{3B7DB6A5-4C5E-46B9-A357-36BB8E4D8D85}"/>
    <dgm:cxn modelId="{645F6E7F-DC45-4D26-9A51-58279845D457}" type="presOf" srcId="{754976FE-E4B0-4743-B453-0E44EC68399E}" destId="{160743BD-F44D-4BF3-9863-F5D166FDBEF5}" srcOrd="0" destOrd="0" presId="urn:microsoft.com/office/officeart/2005/8/layout/vList2"/>
    <dgm:cxn modelId="{47137A9B-2AFD-43A1-BF60-A42D27E140F6}" srcId="{CE05747F-C2B6-48F4-B230-931F3251F608}" destId="{B1295C8C-8D1F-43C6-82C9-E9A0C9D69E91}" srcOrd="1" destOrd="0" parTransId="{E5C704B0-DB8C-4E8C-A7B3-49A7A120BF7B}" sibTransId="{8C31FF87-D786-498F-B4F8-FA4F5650B856}"/>
    <dgm:cxn modelId="{3CCD9ABD-CF95-40F9-A5E9-A867124D36C2}" srcId="{7E505937-A1D1-4FCF-B857-F28870C2B438}" destId="{8129FD2A-3327-4A99-8DA3-3ED69C380BBF}" srcOrd="1" destOrd="0" parTransId="{7DD5F013-3D04-49E8-82EB-A8639C5DF3F3}" sibTransId="{A8260337-4981-49E0-A0A2-2BCA817F7F39}"/>
    <dgm:cxn modelId="{30303FD0-F509-4C30-86AE-A9CE0ACC7FF2}" type="presOf" srcId="{8129FD2A-3327-4A99-8DA3-3ED69C380BBF}" destId="{160743BD-F44D-4BF3-9863-F5D166FDBEF5}" srcOrd="0" destOrd="1" presId="urn:microsoft.com/office/officeart/2005/8/layout/vList2"/>
    <dgm:cxn modelId="{AC6DCBE0-CEB4-4790-B41A-C3525DD6D4E5}" type="presOf" srcId="{B1295C8C-8D1F-43C6-82C9-E9A0C9D69E91}" destId="{046C0C59-7736-4C26-9A8E-1506162FED79}" srcOrd="0" destOrd="0" presId="urn:microsoft.com/office/officeart/2005/8/layout/vList2"/>
    <dgm:cxn modelId="{050FAFEF-930A-4126-A547-7BE7741083AA}" srcId="{B1295C8C-8D1F-43C6-82C9-E9A0C9D69E91}" destId="{398C4C62-02C4-4A91-B786-6B3C60549C0C}" srcOrd="1" destOrd="0" parTransId="{710BAE6A-1D03-4BB0-8C25-75B698134579}" sibTransId="{A606B13E-BFAD-4B31-AAA7-E78B10EBF07E}"/>
    <dgm:cxn modelId="{DDA59D3A-2368-4569-91F4-949247C7F0DC}" type="presParOf" srcId="{0D5D61AC-5259-40CD-8E60-C7A60C9E094C}" destId="{E48273AB-5110-4FB3-8068-77F1E8C19D70}" srcOrd="0" destOrd="0" presId="urn:microsoft.com/office/officeart/2005/8/layout/vList2"/>
    <dgm:cxn modelId="{264679E5-A89B-4D62-836B-53B39836A43E}" type="presParOf" srcId="{0D5D61AC-5259-40CD-8E60-C7A60C9E094C}" destId="{160743BD-F44D-4BF3-9863-F5D166FDBEF5}" srcOrd="1" destOrd="0" presId="urn:microsoft.com/office/officeart/2005/8/layout/vList2"/>
    <dgm:cxn modelId="{60E45DF3-EA24-4DD4-AF49-155165817C96}" type="presParOf" srcId="{0D5D61AC-5259-40CD-8E60-C7A60C9E094C}" destId="{046C0C59-7736-4C26-9A8E-1506162FED79}" srcOrd="2" destOrd="0" presId="urn:microsoft.com/office/officeart/2005/8/layout/vList2"/>
    <dgm:cxn modelId="{FDC905FA-2C67-4FE5-8984-0E6BB735F7DB}" type="presParOf" srcId="{0D5D61AC-5259-40CD-8E60-C7A60C9E094C}" destId="{F86B86AC-A25F-4FAD-BD44-13D6286DB5A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273AB-5110-4FB3-8068-77F1E8C19D70}">
      <dsp:nvSpPr>
        <dsp:cNvPr id="0" name=""/>
        <dsp:cNvSpPr/>
      </dsp:nvSpPr>
      <dsp:spPr>
        <a:xfrm>
          <a:off x="0" y="769"/>
          <a:ext cx="10300036" cy="1069838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Encourages us to evangelize</a:t>
          </a:r>
          <a:r>
            <a:rPr lang="en-US" sz="4000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Peter 3:15</a:t>
          </a:r>
        </a:p>
      </dsp:txBody>
      <dsp:txXfrm>
        <a:off x="52225" y="52994"/>
        <a:ext cx="10195586" cy="965388"/>
      </dsp:txXfrm>
    </dsp:sp>
    <dsp:sp modelId="{160743BD-F44D-4BF3-9863-F5D166FDBEF5}">
      <dsp:nvSpPr>
        <dsp:cNvPr id="0" name=""/>
        <dsp:cNvSpPr/>
      </dsp:nvSpPr>
      <dsp:spPr>
        <a:xfrm>
          <a:off x="0" y="1070607"/>
          <a:ext cx="10300036" cy="1436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026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Study and learn,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Timothy 4:15-16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Bible answers,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Pet. 3:15-16; 2 Tim. 2:24-26</a:t>
          </a:r>
        </a:p>
      </dsp:txBody>
      <dsp:txXfrm>
        <a:off x="0" y="1070607"/>
        <a:ext cx="10300036" cy="1436264"/>
      </dsp:txXfrm>
    </dsp:sp>
    <dsp:sp modelId="{046C0C59-7736-4C26-9A8E-1506162FED79}">
      <dsp:nvSpPr>
        <dsp:cNvPr id="0" name=""/>
        <dsp:cNvSpPr/>
      </dsp:nvSpPr>
      <dsp:spPr>
        <a:xfrm>
          <a:off x="0" y="2506872"/>
          <a:ext cx="10300036" cy="1069838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Encourages boldness</a:t>
          </a:r>
          <a:r>
            <a:rPr lang="en-US" sz="4400" b="0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400" b="0" i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2 Corinthians 3:12</a:t>
          </a:r>
          <a:endParaRPr lang="en-US" sz="4400" b="1" kern="1200" dirty="0">
            <a:solidFill>
              <a:schemeClr val="bg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sp:txBody>
      <dsp:txXfrm>
        <a:off x="52225" y="2559097"/>
        <a:ext cx="10195586" cy="965388"/>
      </dsp:txXfrm>
    </dsp:sp>
    <dsp:sp modelId="{F86B86AC-A25F-4FAD-BD44-13D6286DB5AC}">
      <dsp:nvSpPr>
        <dsp:cNvPr id="0" name=""/>
        <dsp:cNvSpPr/>
      </dsp:nvSpPr>
      <dsp:spPr>
        <a:xfrm>
          <a:off x="0" y="3576711"/>
          <a:ext cx="10300036" cy="14362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7026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Rely on new covenant,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2 Cor. 3:13-14 (7-14)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Stand on and preach gospel,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Eph. 6:19-20</a:t>
          </a:r>
        </a:p>
      </dsp:txBody>
      <dsp:txXfrm>
        <a:off x="0" y="3576711"/>
        <a:ext cx="10300036" cy="14362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273AB-5110-4FB3-8068-77F1E8C19D70}">
      <dsp:nvSpPr>
        <dsp:cNvPr id="0" name=""/>
        <dsp:cNvSpPr/>
      </dsp:nvSpPr>
      <dsp:spPr>
        <a:xfrm>
          <a:off x="0" y="17611"/>
          <a:ext cx="10093124" cy="108576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Encourages us to live godly</a:t>
          </a:r>
          <a:r>
            <a:rPr lang="en-US" sz="4000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Heb. 6:10-12</a:t>
          </a:r>
        </a:p>
      </dsp:txBody>
      <dsp:txXfrm>
        <a:off x="53002" y="70613"/>
        <a:ext cx="9987120" cy="979756"/>
      </dsp:txXfrm>
    </dsp:sp>
    <dsp:sp modelId="{160743BD-F44D-4BF3-9863-F5D166FDBEF5}">
      <dsp:nvSpPr>
        <dsp:cNvPr id="0" name=""/>
        <dsp:cNvSpPr/>
      </dsp:nvSpPr>
      <dsp:spPr>
        <a:xfrm>
          <a:off x="0" y="1103371"/>
          <a:ext cx="10093124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457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Magnify Christ,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Philippians 1:19-20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Faithfully continue,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Colossians 1:21-23</a:t>
          </a:r>
        </a:p>
      </dsp:txBody>
      <dsp:txXfrm>
        <a:off x="0" y="1103371"/>
        <a:ext cx="10093124" cy="1410704"/>
      </dsp:txXfrm>
    </dsp:sp>
    <dsp:sp modelId="{046C0C59-7736-4C26-9A8E-1506162FED79}">
      <dsp:nvSpPr>
        <dsp:cNvPr id="0" name=""/>
        <dsp:cNvSpPr/>
      </dsp:nvSpPr>
      <dsp:spPr>
        <a:xfrm>
          <a:off x="0" y="2514076"/>
          <a:ext cx="10093124" cy="108576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Equips to fight devil</a:t>
          </a:r>
          <a:r>
            <a:rPr lang="en-US" sz="4400" b="0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400" b="0" i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Thessalonians 5:8</a:t>
          </a:r>
          <a:endParaRPr lang="en-US" sz="4400" b="1" kern="1200" dirty="0">
            <a:solidFill>
              <a:schemeClr val="bg1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ndara" panose="020E0502030303020204" pitchFamily="34" charset="0"/>
          </a:endParaRPr>
        </a:p>
      </dsp:txBody>
      <dsp:txXfrm>
        <a:off x="53002" y="2567078"/>
        <a:ext cx="9987120" cy="979756"/>
      </dsp:txXfrm>
    </dsp:sp>
    <dsp:sp modelId="{F86B86AC-A25F-4FAD-BD44-13D6286DB5AC}">
      <dsp:nvSpPr>
        <dsp:cNvPr id="0" name=""/>
        <dsp:cNvSpPr/>
      </dsp:nvSpPr>
      <dsp:spPr>
        <a:xfrm>
          <a:off x="0" y="3599836"/>
          <a:ext cx="10093124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457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Assures our victory,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Peter 1:13 (6-9)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Purpose to our pursuit, </a:t>
          </a:r>
          <a:r>
            <a:rPr lang="en-US" sz="4200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Timothy 6:11-14</a:t>
          </a:r>
        </a:p>
      </dsp:txBody>
      <dsp:txXfrm>
        <a:off x="0" y="3599836"/>
        <a:ext cx="10093124" cy="14107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273AB-5110-4FB3-8068-77F1E8C19D70}">
      <dsp:nvSpPr>
        <dsp:cNvPr id="0" name=""/>
        <dsp:cNvSpPr/>
      </dsp:nvSpPr>
      <dsp:spPr>
        <a:xfrm>
          <a:off x="0" y="17611"/>
          <a:ext cx="10093124" cy="108576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Confidence in suffering</a:t>
          </a:r>
          <a:r>
            <a:rPr lang="en-US" sz="4000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Romans 5:1-5</a:t>
          </a:r>
        </a:p>
      </dsp:txBody>
      <dsp:txXfrm>
        <a:off x="53002" y="70613"/>
        <a:ext cx="9987120" cy="979756"/>
      </dsp:txXfrm>
    </dsp:sp>
    <dsp:sp modelId="{160743BD-F44D-4BF3-9863-F5D166FDBEF5}">
      <dsp:nvSpPr>
        <dsp:cNvPr id="0" name=""/>
        <dsp:cNvSpPr/>
      </dsp:nvSpPr>
      <dsp:spPr>
        <a:xfrm>
          <a:off x="0" y="1103371"/>
          <a:ext cx="10093124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457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Peace with God, </a:t>
          </a:r>
          <a:r>
            <a:rPr lang="en-US" sz="4200" i="1" kern="1200" dirty="0">
              <a:latin typeface="Candara" panose="020E0502030303020204" pitchFamily="34" charset="0"/>
            </a:rPr>
            <a:t>Romans 5:1; 15:12-13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Do not lose heart, </a:t>
          </a:r>
          <a:r>
            <a:rPr lang="en-US" sz="4200" i="1" kern="1200" dirty="0">
              <a:latin typeface="Candara" panose="020E0502030303020204" pitchFamily="34" charset="0"/>
            </a:rPr>
            <a:t>2 Cor. 1:6-11; 4:16-5:1 </a:t>
          </a:r>
        </a:p>
      </dsp:txBody>
      <dsp:txXfrm>
        <a:off x="0" y="1103371"/>
        <a:ext cx="10093124" cy="1410704"/>
      </dsp:txXfrm>
    </dsp:sp>
    <dsp:sp modelId="{046C0C59-7736-4C26-9A8E-1506162FED79}">
      <dsp:nvSpPr>
        <dsp:cNvPr id="0" name=""/>
        <dsp:cNvSpPr/>
      </dsp:nvSpPr>
      <dsp:spPr>
        <a:xfrm>
          <a:off x="0" y="2514076"/>
          <a:ext cx="10093124" cy="1085760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Rejoice always</a:t>
          </a:r>
          <a:r>
            <a:rPr lang="en-US" sz="4400" b="0" kern="12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, </a:t>
          </a:r>
          <a:r>
            <a:rPr lang="en-US" sz="4400" b="0" i="1" kern="12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Romans 12:12</a:t>
          </a:r>
          <a:endParaRPr lang="en-US" sz="4400" b="1" i="1" kern="1200" dirty="0">
            <a:solidFill>
              <a:schemeClr val="bg1">
                <a:lumMod val="50000"/>
              </a:schemeClr>
            </a:solidFill>
            <a:latin typeface="Candara" panose="020E0502030303020204" pitchFamily="34" charset="0"/>
          </a:endParaRPr>
        </a:p>
      </dsp:txBody>
      <dsp:txXfrm>
        <a:off x="53002" y="2567078"/>
        <a:ext cx="9987120" cy="979756"/>
      </dsp:txXfrm>
    </dsp:sp>
    <dsp:sp modelId="{F86B86AC-A25F-4FAD-BD44-13D6286DB5AC}">
      <dsp:nvSpPr>
        <dsp:cNvPr id="0" name=""/>
        <dsp:cNvSpPr/>
      </dsp:nvSpPr>
      <dsp:spPr>
        <a:xfrm>
          <a:off x="0" y="3599836"/>
          <a:ext cx="10093124" cy="14107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457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Stand in grace, </a:t>
          </a:r>
          <a:r>
            <a:rPr lang="en-US" sz="4200" i="1" kern="1200" dirty="0">
              <a:latin typeface="Candara" panose="020E0502030303020204" pitchFamily="34" charset="0"/>
            </a:rPr>
            <a:t>Romans 5:1-2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Name in heaven, </a:t>
          </a:r>
          <a:r>
            <a:rPr lang="en-US" sz="4200" i="1" kern="1200" dirty="0">
              <a:latin typeface="Candara" panose="020E0502030303020204" pitchFamily="34" charset="0"/>
            </a:rPr>
            <a:t>Luke 10:20; Hebrews 3:6</a:t>
          </a:r>
        </a:p>
      </dsp:txBody>
      <dsp:txXfrm>
        <a:off x="0" y="3599836"/>
        <a:ext cx="10093124" cy="14107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273AB-5110-4FB3-8068-77F1E8C19D70}">
      <dsp:nvSpPr>
        <dsp:cNvPr id="0" name=""/>
        <dsp:cNvSpPr/>
      </dsp:nvSpPr>
      <dsp:spPr>
        <a:xfrm>
          <a:off x="0" y="1528"/>
          <a:ext cx="10237808" cy="1051971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Assures eternal inheritance</a:t>
          </a:r>
          <a:r>
            <a:rPr lang="en-US" sz="4000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, </a:t>
          </a:r>
          <a:r>
            <a:rPr lang="en-US" sz="4000" i="1" kern="12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rPr>
            <a:t>1 Peter 1:3-5</a:t>
          </a:r>
        </a:p>
      </dsp:txBody>
      <dsp:txXfrm>
        <a:off x="51353" y="52881"/>
        <a:ext cx="10135102" cy="949265"/>
      </dsp:txXfrm>
    </dsp:sp>
    <dsp:sp modelId="{160743BD-F44D-4BF3-9863-F5D166FDBEF5}">
      <dsp:nvSpPr>
        <dsp:cNvPr id="0" name=""/>
        <dsp:cNvSpPr/>
      </dsp:nvSpPr>
      <dsp:spPr>
        <a:xfrm>
          <a:off x="0" y="1053500"/>
          <a:ext cx="10237808" cy="1447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050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Because Christ lives, </a:t>
          </a:r>
          <a:r>
            <a:rPr lang="en-US" sz="4200" i="1" kern="1200" dirty="0">
              <a:latin typeface="Candara" panose="020E0502030303020204" pitchFamily="34" charset="0"/>
            </a:rPr>
            <a:t>1 Corinthians 15:19-20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God cannot lie, </a:t>
          </a:r>
          <a:r>
            <a:rPr lang="en-US" sz="4200" i="1" kern="1200" dirty="0">
              <a:latin typeface="Candara" panose="020E0502030303020204" pitchFamily="34" charset="0"/>
            </a:rPr>
            <a:t>Titus 1:2; Hebrews 6:18-20 </a:t>
          </a:r>
        </a:p>
      </dsp:txBody>
      <dsp:txXfrm>
        <a:off x="0" y="1053500"/>
        <a:ext cx="10237808" cy="1447584"/>
      </dsp:txXfrm>
    </dsp:sp>
    <dsp:sp modelId="{046C0C59-7736-4C26-9A8E-1506162FED79}">
      <dsp:nvSpPr>
        <dsp:cNvPr id="0" name=""/>
        <dsp:cNvSpPr/>
      </dsp:nvSpPr>
      <dsp:spPr>
        <a:xfrm>
          <a:off x="0" y="2501084"/>
          <a:ext cx="10237808" cy="1051971"/>
        </a:xfrm>
        <a:prstGeom prst="roundRect">
          <a:avLst/>
        </a:prstGeom>
        <a:solidFill>
          <a:srgbClr val="FFFF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b="1" kern="12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We do not sorrow!</a:t>
          </a:r>
          <a:r>
            <a:rPr lang="en-US" sz="4400" b="0" kern="12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rPr>
            <a:t> </a:t>
          </a:r>
          <a:endParaRPr lang="en-US" sz="4400" b="1" kern="1200" dirty="0">
            <a:solidFill>
              <a:schemeClr val="bg1">
                <a:lumMod val="50000"/>
              </a:schemeClr>
            </a:solidFill>
            <a:latin typeface="Candara" panose="020E0502030303020204" pitchFamily="34" charset="0"/>
          </a:endParaRPr>
        </a:p>
      </dsp:txBody>
      <dsp:txXfrm>
        <a:off x="51353" y="2552437"/>
        <a:ext cx="10135102" cy="949265"/>
      </dsp:txXfrm>
    </dsp:sp>
    <dsp:sp modelId="{F86B86AC-A25F-4FAD-BD44-13D6286DB5AC}">
      <dsp:nvSpPr>
        <dsp:cNvPr id="0" name=""/>
        <dsp:cNvSpPr/>
      </dsp:nvSpPr>
      <dsp:spPr>
        <a:xfrm>
          <a:off x="0" y="3553056"/>
          <a:ext cx="10237808" cy="14475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5050" tIns="53340" rIns="298704" bIns="53340" numCol="1" spcCol="1270" anchor="t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Remain steadfast in the faith, </a:t>
          </a:r>
          <a:r>
            <a:rPr lang="en-US" sz="4200" i="1" kern="1200" dirty="0">
              <a:latin typeface="Candara" panose="020E0502030303020204" pitchFamily="34" charset="0"/>
            </a:rPr>
            <a:t>Col. 1:23</a:t>
          </a:r>
        </a:p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4200" kern="1200" dirty="0">
              <a:latin typeface="Candara" panose="020E0502030303020204" pitchFamily="34" charset="0"/>
            </a:rPr>
            <a:t>Reject fables and false hope, </a:t>
          </a:r>
          <a:r>
            <a:rPr lang="en-US" sz="4200" i="1" kern="1200" dirty="0">
              <a:latin typeface="Candara" panose="020E0502030303020204" pitchFamily="34" charset="0"/>
            </a:rPr>
            <a:t>Titus 1:13-14</a:t>
          </a:r>
        </a:p>
      </dsp:txBody>
      <dsp:txXfrm>
        <a:off x="0" y="3553056"/>
        <a:ext cx="10237808" cy="1447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7/15/2018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7/15/2018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56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61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96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09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" y="0"/>
            <a:ext cx="12188826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-1" y="5102352"/>
            <a:ext cx="12188826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0"/>
            <a:ext cx="96012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74320"/>
            <a:ext cx="12192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301752" y="502920"/>
            <a:ext cx="670255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83680"/>
            <a:ext cx="12188826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ircle/>
  </p:transition>
  <p:hf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781759"/>
            <a:ext cx="9601200" cy="1294482"/>
          </a:xfrm>
        </p:spPr>
        <p:txBody>
          <a:bodyPr>
            <a:normAutofit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Our Blessed Hope</a:t>
            </a: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A2D75049-AF6F-4FE5-922B-F21692703F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172" y="6314344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06776" y="209320"/>
            <a:ext cx="10344104" cy="1211856"/>
          </a:xfrm>
        </p:spPr>
        <p:txBody>
          <a:bodyPr>
            <a:no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The Christian’s Hope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16096" y="1795749"/>
            <a:ext cx="10134784" cy="4594891"/>
          </a:xfrm>
        </p:spPr>
        <p:txBody>
          <a:bodyPr>
            <a:norm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Attacked by life’s discouragements,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Thessalonians 4:13, 18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Christ is our hope,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Colossians 1:27;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1 Corinthians 15:17-19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God’s word a sure foundation for hope,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Psalm 119:49-50; Colossians 1:5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559355C-0A7D-4786-9EB6-457D7529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0243" y="6612437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z="1400" smtClean="0">
                <a:latin typeface="Candara" panose="020E0502030303020204" pitchFamily="34" charset="0"/>
              </a:rPr>
              <a:t>2</a:t>
            </a:fld>
            <a:endParaRPr lang="en-US" sz="1400">
              <a:latin typeface="Candara" panose="020E0502030303020204" pitchFamily="34" charset="0"/>
            </a:endParaRPr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B7631219-4C1A-44A2-A581-061CC33D0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270" y="606025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50843" y="18290"/>
            <a:ext cx="10300037" cy="1220202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Our Blessed Hope</a:t>
            </a:r>
          </a:p>
        </p:txBody>
      </p:sp>
      <p:graphicFrame>
        <p:nvGraphicFramePr>
          <p:cNvPr id="3" name="Content Placeholder 2" descr="Vertical accent list showing 3 groups arranged one below the other with bullet points for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1629868"/>
              </p:ext>
            </p:extLst>
          </p:nvPr>
        </p:nvGraphicFramePr>
        <p:xfrm>
          <a:off x="1049438" y="1329182"/>
          <a:ext cx="10300036" cy="50137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4D01D8-8D3E-486A-8832-0D3A6B8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2562" y="6620256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mtClean="0"/>
              <a:t>3</a:t>
            </a:fld>
            <a:endParaRPr lang="en-US" dirty="0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6E56E1E5-7021-49CA-9DBC-0F15331CF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270" y="606025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45761272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50843" y="18290"/>
            <a:ext cx="10300037" cy="1220202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Our Blessed Hope</a:t>
            </a:r>
          </a:p>
        </p:txBody>
      </p:sp>
      <p:graphicFrame>
        <p:nvGraphicFramePr>
          <p:cNvPr id="3" name="Content Placeholder 2" descr="Vertical accent list showing 3 groups arranged one below the other with bullet points for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999337"/>
              </p:ext>
            </p:extLst>
          </p:nvPr>
        </p:nvGraphicFramePr>
        <p:xfrm>
          <a:off x="1049438" y="1329182"/>
          <a:ext cx="10093124" cy="502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4D01D8-8D3E-486A-8832-0D3A6B8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7412" y="6612437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350EC328-503C-42E4-870C-E926B4641B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270" y="606025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5324600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50843" y="18290"/>
            <a:ext cx="10300037" cy="1220202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Our Blessed Hope</a:t>
            </a:r>
          </a:p>
        </p:txBody>
      </p:sp>
      <p:graphicFrame>
        <p:nvGraphicFramePr>
          <p:cNvPr id="3" name="Content Placeholder 2" descr="Vertical accent list showing 3 groups arranged one below the other with bullet points for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975252"/>
              </p:ext>
            </p:extLst>
          </p:nvPr>
        </p:nvGraphicFramePr>
        <p:xfrm>
          <a:off x="1049438" y="1329182"/>
          <a:ext cx="10093124" cy="502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4D01D8-8D3E-486A-8832-0D3A6B8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9372" y="6612437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 descr="A close up of a logo&#10;&#10;Description generated with high confidence">
            <a:extLst>
              <a:ext uri="{FF2B5EF4-FFF2-40B4-BE49-F238E27FC236}">
                <a16:creationId xmlns:a16="http://schemas.microsoft.com/office/drawing/2014/main" id="{E1487E2B-39BB-4708-9868-6FEA275D8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270" y="606025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7765524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50843" y="18290"/>
            <a:ext cx="10300037" cy="1220202"/>
          </a:xfrm>
        </p:spPr>
        <p:txBody>
          <a:bodyPr>
            <a:noAutofit/>
          </a:bodyPr>
          <a:lstStyle/>
          <a:p>
            <a:r>
              <a:rPr lang="en-US" sz="6600" b="1" cap="small" dirty="0">
                <a:latin typeface="Candara" panose="020E0502030303020204" pitchFamily="34" charset="0"/>
              </a:rPr>
              <a:t>Our Blessed Hope</a:t>
            </a:r>
          </a:p>
        </p:txBody>
      </p:sp>
      <p:graphicFrame>
        <p:nvGraphicFramePr>
          <p:cNvPr id="3" name="Content Placeholder 2" descr="Vertical accent list showing 3 groups arranged one below the other with bullet points for task descriptions under each group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030320"/>
              </p:ext>
            </p:extLst>
          </p:nvPr>
        </p:nvGraphicFramePr>
        <p:xfrm>
          <a:off x="1049438" y="1329182"/>
          <a:ext cx="10237808" cy="5002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64D01D8-8D3E-486A-8832-0D3A6B8EF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87246" y="6612437"/>
            <a:ext cx="640080" cy="237744"/>
          </a:xfrm>
        </p:spPr>
        <p:txBody>
          <a:bodyPr/>
          <a:lstStyle/>
          <a:p>
            <a:fld id="{CA8D9AD5-F248-4919-864A-CFD76CC027D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DE6B01AB-4DC5-4FF1-83BD-4E08BC532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270" y="606025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956251">
                <a:lumMod val="1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6072539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graphicEl>
                                              <a:dgm id="{E48273AB-5110-4FB3-8068-77F1E8C19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graphicEl>
                                              <a:dgm id="{160743BD-F44D-4BF3-9863-F5D166FDB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graphicEl>
                                              <a:dgm id="{046C0C59-7736-4C26-9A8E-1506162FED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graphicEl>
                                              <a:dgm id="{F86B86AC-A25F-4FAD-BD44-13D6286DB5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al banded presentation (widescreen).potx" id="{B406ACAC-00B1-42BF-BB2F-E3D15ABECF6C}" vid="{0B02E048-6427-466F-87B7-97BF0689D5BD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ED65A2C9-CB67-4F36-A412-EEC1AD297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C2023F-644C-4F7E-8E8C-CDBE4A63C7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B0D886-CB8D-4564-A797-C05BC7D513A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40262f94-9f35-4ac3-9a90-690165a166b7"/>
    <ds:schemaRef ds:uri="a4f35948-e619-41b3-aa29-22878b09cfd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Teal banded presentation (widescreen)</Template>
  <TotalTime>111</TotalTime>
  <Words>221</Words>
  <Application>Microsoft Office PowerPoint</Application>
  <PresentationFormat>Widescreen</PresentationFormat>
  <Paragraphs>42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Candara</vt:lpstr>
      <vt:lpstr>Banded Design Teal 16x9</vt:lpstr>
      <vt:lpstr>Our Blessed Hope</vt:lpstr>
      <vt:lpstr>The Christian’s Hope</vt:lpstr>
      <vt:lpstr>Our Blessed Hope</vt:lpstr>
      <vt:lpstr>Our Blessed Hope</vt:lpstr>
      <vt:lpstr>Our Blessed Hope</vt:lpstr>
      <vt:lpstr>Our Blessed Hope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Blessed Hope</dc:title>
  <dc:creator>Joe R Price</dc:creator>
  <cp:lastModifiedBy>Joe R Price</cp:lastModifiedBy>
  <cp:revision>37</cp:revision>
  <dcterms:created xsi:type="dcterms:W3CDTF">2018-07-13T18:58:10Z</dcterms:created>
  <dcterms:modified xsi:type="dcterms:W3CDTF">2018-07-15T14:10:05Z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