
<file path=[Content_Types].xml><?xml version="1.0" encoding="utf-8"?>
<Types xmlns="http://schemas.openxmlformats.org/package/2006/content-types">
  <Default Extension="png" ContentType="image/png"/>
  <Default Extension="wmf" ContentType="image/x-wmf"/>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7"/>
  </p:notesMasterIdLst>
  <p:sldIdLst>
    <p:sldId id="256" r:id="rId2"/>
    <p:sldId id="257" r:id="rId3"/>
    <p:sldId id="258" r:id="rId4"/>
    <p:sldId id="259" r:id="rId5"/>
    <p:sldId id="260" r:id="rId6"/>
    <p:sldId id="261" r:id="rId7"/>
    <p:sldId id="262" r:id="rId8"/>
    <p:sldId id="269" r:id="rId9"/>
    <p:sldId id="270" r:id="rId10"/>
    <p:sldId id="263" r:id="rId11"/>
    <p:sldId id="264" r:id="rId12"/>
    <p:sldId id="265" r:id="rId13"/>
    <p:sldId id="267" r:id="rId14"/>
    <p:sldId id="266" r:id="rId15"/>
    <p:sldId id="268" r:id="rId1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800000"/>
    <a:srgbClr val="000099"/>
    <a:srgbClr val="CC0000"/>
    <a:srgbClr val="33CCFF"/>
    <a:srgbClr val="FF9900"/>
    <a:srgbClr val="003300"/>
    <a:srgbClr val="006600"/>
    <a:srgbClr val="FF0000"/>
    <a:srgbClr val="E4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007" autoAdjust="0"/>
    <p:restoredTop sz="90929"/>
  </p:normalViewPr>
  <p:slideViewPr>
    <p:cSldViewPr>
      <p:cViewPr varScale="1">
        <p:scale>
          <a:sx n="84" d="100"/>
          <a:sy n="84" d="100"/>
        </p:scale>
        <p:origin x="114" y="144"/>
      </p:cViewPr>
      <p:guideLst>
        <p:guide orient="horz" pos="2160"/>
        <p:guide pos="384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a:extLst>
              <a:ext uri="{FF2B5EF4-FFF2-40B4-BE49-F238E27FC236}">
                <a16:creationId xmlns:a16="http://schemas.microsoft.com/office/drawing/2014/main" id="{5DA5AD3E-9EE8-4B0A-AA04-4825C237981C}"/>
              </a:ext>
            </a:extLst>
          </p:cNvPr>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en-US" altLang="en-US"/>
          </a:p>
        </p:txBody>
      </p:sp>
      <p:sp>
        <p:nvSpPr>
          <p:cNvPr id="6147" name="Rectangle 3">
            <a:extLst>
              <a:ext uri="{FF2B5EF4-FFF2-40B4-BE49-F238E27FC236}">
                <a16:creationId xmlns:a16="http://schemas.microsoft.com/office/drawing/2014/main" id="{C46EF533-4062-46D0-BF07-6B4D4B45BBBA}"/>
              </a:ext>
            </a:extLst>
          </p:cNvPr>
          <p:cNvSpPr>
            <a:spLocks noGrp="1" noChangeArrowheads="1"/>
          </p:cNvSpPr>
          <p:nvPr>
            <p:ph type="dt"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en-US" altLang="en-US"/>
          </a:p>
        </p:txBody>
      </p:sp>
      <p:sp>
        <p:nvSpPr>
          <p:cNvPr id="6148" name="Rectangle 4">
            <a:extLst>
              <a:ext uri="{FF2B5EF4-FFF2-40B4-BE49-F238E27FC236}">
                <a16:creationId xmlns:a16="http://schemas.microsoft.com/office/drawing/2014/main" id="{A8095ABE-F118-4472-BD82-8362569727F1}"/>
              </a:ext>
            </a:extLst>
          </p:cNvPr>
          <p:cNvSpPr>
            <a:spLocks noGrp="1" noRot="1" noChangeAspect="1" noChangeArrowheads="1" noTextEdit="1"/>
          </p:cNvSpPr>
          <p:nvPr>
            <p:ph type="sldImg" idx="2"/>
          </p:nvPr>
        </p:nvSpPr>
        <p:spPr bwMode="auto">
          <a:xfrm>
            <a:off x="381000" y="685800"/>
            <a:ext cx="6096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6149" name="Rectangle 5">
            <a:extLst>
              <a:ext uri="{FF2B5EF4-FFF2-40B4-BE49-F238E27FC236}">
                <a16:creationId xmlns:a16="http://schemas.microsoft.com/office/drawing/2014/main" id="{44BDECD3-15EB-4FC8-9F9A-741EB04B786F}"/>
              </a:ext>
            </a:extLst>
          </p:cNvPr>
          <p:cNvSpPr>
            <a:spLocks noGrp="1" noChangeArrowheads="1"/>
          </p:cNvSpPr>
          <p:nvPr>
            <p:ph type="body" sz="quarter" idx="3"/>
          </p:nvPr>
        </p:nvSpPr>
        <p:spPr bwMode="auto">
          <a:xfrm>
            <a:off x="914400" y="4343400"/>
            <a:ext cx="50292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6150" name="Rectangle 6">
            <a:extLst>
              <a:ext uri="{FF2B5EF4-FFF2-40B4-BE49-F238E27FC236}">
                <a16:creationId xmlns:a16="http://schemas.microsoft.com/office/drawing/2014/main" id="{CAE8D3A9-D3A3-45B2-AD8B-18DFEC9DB61C}"/>
              </a:ext>
            </a:extLst>
          </p:cNvPr>
          <p:cNvSpPr>
            <a:spLocks noGrp="1" noChangeArrowheads="1"/>
          </p:cNvSpPr>
          <p:nvPr>
            <p:ph type="ftr" sz="quarter" idx="4"/>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en-US" altLang="en-US"/>
          </a:p>
        </p:txBody>
      </p:sp>
      <p:sp>
        <p:nvSpPr>
          <p:cNvPr id="6151" name="Rectangle 7">
            <a:extLst>
              <a:ext uri="{FF2B5EF4-FFF2-40B4-BE49-F238E27FC236}">
                <a16:creationId xmlns:a16="http://schemas.microsoft.com/office/drawing/2014/main" id="{51A4E1E1-8776-4CE2-88AA-BE8A2DA9D88C}"/>
              </a:ext>
            </a:extLst>
          </p:cNvPr>
          <p:cNvSpPr>
            <a:spLocks noGrp="1" noChangeArrowheads="1"/>
          </p:cNvSpPr>
          <p:nvPr>
            <p:ph type="sldNum" sz="quarter" idx="5"/>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B6631E44-8E97-433E-B759-C824279F0326}" type="slidenum">
              <a:rPr lang="en-US" altLang="en-US"/>
              <a:pPr/>
              <a:t>‹#›</a:t>
            </a:fld>
            <a:endParaRPr lang="en-US" alt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Times New Roman" panose="02020603050405020304" pitchFamily="18" charset="0"/>
        <a:ea typeface="+mn-ea"/>
        <a:cs typeface="+mn-cs"/>
      </a:defRPr>
    </a:lvl1pPr>
    <a:lvl2pPr marL="457200" algn="l" rtl="0" fontAlgn="base">
      <a:spcBef>
        <a:spcPct val="30000"/>
      </a:spcBef>
      <a:spcAft>
        <a:spcPct val="0"/>
      </a:spcAft>
      <a:defRPr sz="1200" kern="1200">
        <a:solidFill>
          <a:schemeClr val="tx1"/>
        </a:solidFill>
        <a:latin typeface="Times New Roman" panose="02020603050405020304" pitchFamily="18" charset="0"/>
        <a:ea typeface="+mn-ea"/>
        <a:cs typeface="+mn-cs"/>
      </a:defRPr>
    </a:lvl2pPr>
    <a:lvl3pPr marL="914400" algn="l" rtl="0" fontAlgn="base">
      <a:spcBef>
        <a:spcPct val="30000"/>
      </a:spcBef>
      <a:spcAft>
        <a:spcPct val="0"/>
      </a:spcAft>
      <a:defRPr sz="1200" kern="1200">
        <a:solidFill>
          <a:schemeClr val="tx1"/>
        </a:solidFill>
        <a:latin typeface="Times New Roman" panose="02020603050405020304" pitchFamily="18" charset="0"/>
        <a:ea typeface="+mn-ea"/>
        <a:cs typeface="+mn-cs"/>
      </a:defRPr>
    </a:lvl3pPr>
    <a:lvl4pPr marL="1371600" algn="l" rtl="0" fontAlgn="base">
      <a:spcBef>
        <a:spcPct val="30000"/>
      </a:spcBef>
      <a:spcAft>
        <a:spcPct val="0"/>
      </a:spcAft>
      <a:defRPr sz="1200" kern="1200">
        <a:solidFill>
          <a:schemeClr val="tx1"/>
        </a:solidFill>
        <a:latin typeface="Times New Roman" panose="02020603050405020304" pitchFamily="18" charset="0"/>
        <a:ea typeface="+mn-ea"/>
        <a:cs typeface="+mn-cs"/>
      </a:defRPr>
    </a:lvl4pPr>
    <a:lvl5pPr marL="1828800" algn="l" rtl="0" fontAlgn="base">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endParaRPr lang="en-US" altLang="en-US"/>
          </a:p>
        </p:txBody>
      </p:sp>
      <p:sp>
        <p:nvSpPr>
          <p:cNvPr id="5" name="Footer Placeholder 4"/>
          <p:cNvSpPr>
            <a:spLocks noGrp="1"/>
          </p:cNvSpPr>
          <p:nvPr>
            <p:ph type="ftr" sz="quarter" idx="11"/>
          </p:nvPr>
        </p:nvSpPr>
        <p:spPr/>
        <p:txBody>
          <a:bodyPr/>
          <a:lstStyle/>
          <a:p>
            <a:endParaRPr lang="en-US" altLang="en-US"/>
          </a:p>
        </p:txBody>
      </p:sp>
      <p:sp>
        <p:nvSpPr>
          <p:cNvPr id="6" name="Slide Number Placeholder 5"/>
          <p:cNvSpPr>
            <a:spLocks noGrp="1"/>
          </p:cNvSpPr>
          <p:nvPr>
            <p:ph type="sldNum" sz="quarter" idx="12"/>
          </p:nvPr>
        </p:nvSpPr>
        <p:spPr/>
        <p:txBody>
          <a:bodyPr/>
          <a:lstStyle/>
          <a:p>
            <a:fld id="{28365A49-3EEA-4215-ADC5-81025F286370}" type="slidenum">
              <a:rPr lang="en-US" altLang="en-US" smtClean="0"/>
              <a:pPr/>
              <a:t>‹#›</a:t>
            </a:fld>
            <a:endParaRPr lang="en-US" altLang="en-US"/>
          </a:p>
        </p:txBody>
      </p:sp>
    </p:spTree>
    <p:extLst>
      <p:ext uri="{BB962C8B-B14F-4D97-AF65-F5344CB8AC3E}">
        <p14:creationId xmlns:p14="http://schemas.microsoft.com/office/powerpoint/2010/main" val="2274124710"/>
      </p:ext>
    </p:extLst>
  </p:cSld>
  <p:clrMapOvr>
    <a:masterClrMapping/>
  </p:clrMapOvr>
  <mc:AlternateContent xmlns:mc="http://schemas.openxmlformats.org/markup-compatibility/2006" xmlns:p14="http://schemas.microsoft.com/office/powerpoint/2010/main">
    <mc:Choice Requires="p14">
      <p:transition spd="slow" p14:dur="1500">
        <p:checker/>
      </p:transition>
    </mc:Choice>
    <mc:Fallback xmlns="">
      <p:transition spd="slow">
        <p:checker/>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endParaRPr lang="en-US" altLang="en-US"/>
          </a:p>
        </p:txBody>
      </p:sp>
      <p:sp>
        <p:nvSpPr>
          <p:cNvPr id="5" name="Footer Placeholder 4"/>
          <p:cNvSpPr>
            <a:spLocks noGrp="1"/>
          </p:cNvSpPr>
          <p:nvPr>
            <p:ph type="ftr" sz="quarter" idx="11"/>
          </p:nvPr>
        </p:nvSpPr>
        <p:spPr/>
        <p:txBody>
          <a:bodyPr/>
          <a:lstStyle/>
          <a:p>
            <a:endParaRPr lang="en-US" altLang="en-US"/>
          </a:p>
        </p:txBody>
      </p:sp>
      <p:sp>
        <p:nvSpPr>
          <p:cNvPr id="6" name="Slide Number Placeholder 5"/>
          <p:cNvSpPr>
            <a:spLocks noGrp="1"/>
          </p:cNvSpPr>
          <p:nvPr>
            <p:ph type="sldNum" sz="quarter" idx="12"/>
          </p:nvPr>
        </p:nvSpPr>
        <p:spPr/>
        <p:txBody>
          <a:bodyPr/>
          <a:lstStyle/>
          <a:p>
            <a:fld id="{42DF6ECD-0688-4636-897A-F0784A5CD021}" type="slidenum">
              <a:rPr lang="en-US" altLang="en-US" smtClean="0"/>
              <a:pPr/>
              <a:t>‹#›</a:t>
            </a:fld>
            <a:endParaRPr lang="en-US" altLang="en-US"/>
          </a:p>
        </p:txBody>
      </p:sp>
    </p:spTree>
    <p:extLst>
      <p:ext uri="{BB962C8B-B14F-4D97-AF65-F5344CB8AC3E}">
        <p14:creationId xmlns:p14="http://schemas.microsoft.com/office/powerpoint/2010/main" val="1695183844"/>
      </p:ext>
    </p:extLst>
  </p:cSld>
  <p:clrMapOvr>
    <a:masterClrMapping/>
  </p:clrMapOvr>
  <mc:AlternateContent xmlns:mc="http://schemas.openxmlformats.org/markup-compatibility/2006" xmlns:p14="http://schemas.microsoft.com/office/powerpoint/2010/main">
    <mc:Choice Requires="p14">
      <p:transition spd="slow" p14:dur="1500">
        <p:checker/>
      </p:transition>
    </mc:Choice>
    <mc:Fallback xmlns="">
      <p:transition spd="slow">
        <p:checker/>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endParaRPr lang="en-US" altLang="en-US"/>
          </a:p>
        </p:txBody>
      </p:sp>
      <p:sp>
        <p:nvSpPr>
          <p:cNvPr id="5" name="Footer Placeholder 4"/>
          <p:cNvSpPr>
            <a:spLocks noGrp="1"/>
          </p:cNvSpPr>
          <p:nvPr>
            <p:ph type="ftr" sz="quarter" idx="11"/>
          </p:nvPr>
        </p:nvSpPr>
        <p:spPr/>
        <p:txBody>
          <a:bodyPr/>
          <a:lstStyle/>
          <a:p>
            <a:endParaRPr lang="en-US" altLang="en-US"/>
          </a:p>
        </p:txBody>
      </p:sp>
      <p:sp>
        <p:nvSpPr>
          <p:cNvPr id="6" name="Slide Number Placeholder 5"/>
          <p:cNvSpPr>
            <a:spLocks noGrp="1"/>
          </p:cNvSpPr>
          <p:nvPr>
            <p:ph type="sldNum" sz="quarter" idx="12"/>
          </p:nvPr>
        </p:nvSpPr>
        <p:spPr/>
        <p:txBody>
          <a:bodyPr/>
          <a:lstStyle/>
          <a:p>
            <a:fld id="{32EBEF42-B95A-44A1-804D-A11F8252C1EE}" type="slidenum">
              <a:rPr lang="en-US" altLang="en-US" smtClean="0"/>
              <a:pPr/>
              <a:t>‹#›</a:t>
            </a:fld>
            <a:endParaRPr lang="en-US" altLang="en-US"/>
          </a:p>
        </p:txBody>
      </p:sp>
    </p:spTree>
    <p:extLst>
      <p:ext uri="{BB962C8B-B14F-4D97-AF65-F5344CB8AC3E}">
        <p14:creationId xmlns:p14="http://schemas.microsoft.com/office/powerpoint/2010/main" val="459292143"/>
      </p:ext>
    </p:extLst>
  </p:cSld>
  <p:clrMapOvr>
    <a:masterClrMapping/>
  </p:clrMapOvr>
  <mc:AlternateContent xmlns:mc="http://schemas.openxmlformats.org/markup-compatibility/2006" xmlns:p14="http://schemas.microsoft.com/office/powerpoint/2010/main">
    <mc:Choice Requires="p14">
      <p:transition spd="slow" p14:dur="1500">
        <p:checker/>
      </p:transition>
    </mc:Choice>
    <mc:Fallback xmlns="">
      <p:transition spd="slow">
        <p:checker/>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endParaRPr lang="en-US" altLang="en-US"/>
          </a:p>
        </p:txBody>
      </p:sp>
      <p:sp>
        <p:nvSpPr>
          <p:cNvPr id="5" name="Footer Placeholder 4"/>
          <p:cNvSpPr>
            <a:spLocks noGrp="1"/>
          </p:cNvSpPr>
          <p:nvPr>
            <p:ph type="ftr" sz="quarter" idx="11"/>
          </p:nvPr>
        </p:nvSpPr>
        <p:spPr/>
        <p:txBody>
          <a:bodyPr/>
          <a:lstStyle/>
          <a:p>
            <a:endParaRPr lang="en-US" altLang="en-US"/>
          </a:p>
        </p:txBody>
      </p:sp>
      <p:sp>
        <p:nvSpPr>
          <p:cNvPr id="6" name="Slide Number Placeholder 5"/>
          <p:cNvSpPr>
            <a:spLocks noGrp="1"/>
          </p:cNvSpPr>
          <p:nvPr>
            <p:ph type="sldNum" sz="quarter" idx="12"/>
          </p:nvPr>
        </p:nvSpPr>
        <p:spPr/>
        <p:txBody>
          <a:bodyPr/>
          <a:lstStyle/>
          <a:p>
            <a:fld id="{6805FE12-ABDF-4151-ADA3-2A65799837E2}" type="slidenum">
              <a:rPr lang="en-US" altLang="en-US" smtClean="0"/>
              <a:pPr/>
              <a:t>‹#›</a:t>
            </a:fld>
            <a:endParaRPr lang="en-US" altLang="en-US"/>
          </a:p>
        </p:txBody>
      </p:sp>
    </p:spTree>
    <p:extLst>
      <p:ext uri="{BB962C8B-B14F-4D97-AF65-F5344CB8AC3E}">
        <p14:creationId xmlns:p14="http://schemas.microsoft.com/office/powerpoint/2010/main" val="4173036690"/>
      </p:ext>
    </p:extLst>
  </p:cSld>
  <p:clrMapOvr>
    <a:masterClrMapping/>
  </p:clrMapOvr>
  <mc:AlternateContent xmlns:mc="http://schemas.openxmlformats.org/markup-compatibility/2006" xmlns:p14="http://schemas.microsoft.com/office/powerpoint/2010/main">
    <mc:Choice Requires="p14">
      <p:transition spd="slow" p14:dur="1500">
        <p:checker/>
      </p:transition>
    </mc:Choice>
    <mc:Fallback xmlns="">
      <p:transition spd="slow">
        <p:checker/>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endParaRPr lang="en-US" altLang="en-US"/>
          </a:p>
        </p:txBody>
      </p:sp>
      <p:sp>
        <p:nvSpPr>
          <p:cNvPr id="5" name="Footer Placeholder 4"/>
          <p:cNvSpPr>
            <a:spLocks noGrp="1"/>
          </p:cNvSpPr>
          <p:nvPr>
            <p:ph type="ftr" sz="quarter" idx="11"/>
          </p:nvPr>
        </p:nvSpPr>
        <p:spPr/>
        <p:txBody>
          <a:bodyPr/>
          <a:lstStyle/>
          <a:p>
            <a:endParaRPr lang="en-US" altLang="en-US"/>
          </a:p>
        </p:txBody>
      </p:sp>
      <p:sp>
        <p:nvSpPr>
          <p:cNvPr id="6" name="Slide Number Placeholder 5"/>
          <p:cNvSpPr>
            <a:spLocks noGrp="1"/>
          </p:cNvSpPr>
          <p:nvPr>
            <p:ph type="sldNum" sz="quarter" idx="12"/>
          </p:nvPr>
        </p:nvSpPr>
        <p:spPr/>
        <p:txBody>
          <a:bodyPr/>
          <a:lstStyle/>
          <a:p>
            <a:fld id="{4AF4DDB7-F43D-4832-B040-67C2F1E1134A}" type="slidenum">
              <a:rPr lang="en-US" altLang="en-US" smtClean="0"/>
              <a:pPr/>
              <a:t>‹#›</a:t>
            </a:fld>
            <a:endParaRPr lang="en-US" altLang="en-US"/>
          </a:p>
        </p:txBody>
      </p:sp>
    </p:spTree>
    <p:extLst>
      <p:ext uri="{BB962C8B-B14F-4D97-AF65-F5344CB8AC3E}">
        <p14:creationId xmlns:p14="http://schemas.microsoft.com/office/powerpoint/2010/main" val="3967716096"/>
      </p:ext>
    </p:extLst>
  </p:cSld>
  <p:clrMapOvr>
    <a:masterClrMapping/>
  </p:clrMapOvr>
  <mc:AlternateContent xmlns:mc="http://schemas.openxmlformats.org/markup-compatibility/2006" xmlns:p14="http://schemas.microsoft.com/office/powerpoint/2010/main">
    <mc:Choice Requires="p14">
      <p:transition spd="slow" p14:dur="1500">
        <p:checker/>
      </p:transition>
    </mc:Choice>
    <mc:Fallback xmlns="">
      <p:transition spd="slow">
        <p:checker/>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endParaRPr lang="en-US" altLang="en-US"/>
          </a:p>
        </p:txBody>
      </p:sp>
      <p:sp>
        <p:nvSpPr>
          <p:cNvPr id="6" name="Footer Placeholder 5"/>
          <p:cNvSpPr>
            <a:spLocks noGrp="1"/>
          </p:cNvSpPr>
          <p:nvPr>
            <p:ph type="ftr" sz="quarter" idx="11"/>
          </p:nvPr>
        </p:nvSpPr>
        <p:spPr/>
        <p:txBody>
          <a:bodyPr/>
          <a:lstStyle/>
          <a:p>
            <a:endParaRPr lang="en-US" altLang="en-US"/>
          </a:p>
        </p:txBody>
      </p:sp>
      <p:sp>
        <p:nvSpPr>
          <p:cNvPr id="7" name="Slide Number Placeholder 6"/>
          <p:cNvSpPr>
            <a:spLocks noGrp="1"/>
          </p:cNvSpPr>
          <p:nvPr>
            <p:ph type="sldNum" sz="quarter" idx="12"/>
          </p:nvPr>
        </p:nvSpPr>
        <p:spPr/>
        <p:txBody>
          <a:bodyPr/>
          <a:lstStyle/>
          <a:p>
            <a:fld id="{B43F356D-3AEC-47AB-976B-D58383ACCA21}" type="slidenum">
              <a:rPr lang="en-US" altLang="en-US" smtClean="0"/>
              <a:pPr/>
              <a:t>‹#›</a:t>
            </a:fld>
            <a:endParaRPr lang="en-US" altLang="en-US"/>
          </a:p>
        </p:txBody>
      </p:sp>
    </p:spTree>
    <p:extLst>
      <p:ext uri="{BB962C8B-B14F-4D97-AF65-F5344CB8AC3E}">
        <p14:creationId xmlns:p14="http://schemas.microsoft.com/office/powerpoint/2010/main" val="1766237540"/>
      </p:ext>
    </p:extLst>
  </p:cSld>
  <p:clrMapOvr>
    <a:masterClrMapping/>
  </p:clrMapOvr>
  <mc:AlternateContent xmlns:mc="http://schemas.openxmlformats.org/markup-compatibility/2006" xmlns:p14="http://schemas.microsoft.com/office/powerpoint/2010/main">
    <mc:Choice Requires="p14">
      <p:transition spd="slow" p14:dur="1500">
        <p:checker/>
      </p:transition>
    </mc:Choice>
    <mc:Fallback xmlns="">
      <p:transition spd="slow">
        <p:checker/>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endParaRPr lang="en-US" altLang="en-US"/>
          </a:p>
        </p:txBody>
      </p:sp>
      <p:sp>
        <p:nvSpPr>
          <p:cNvPr id="8" name="Footer Placeholder 7"/>
          <p:cNvSpPr>
            <a:spLocks noGrp="1"/>
          </p:cNvSpPr>
          <p:nvPr>
            <p:ph type="ftr" sz="quarter" idx="11"/>
          </p:nvPr>
        </p:nvSpPr>
        <p:spPr/>
        <p:txBody>
          <a:bodyPr/>
          <a:lstStyle/>
          <a:p>
            <a:endParaRPr lang="en-US" altLang="en-US"/>
          </a:p>
        </p:txBody>
      </p:sp>
      <p:sp>
        <p:nvSpPr>
          <p:cNvPr id="9" name="Slide Number Placeholder 8"/>
          <p:cNvSpPr>
            <a:spLocks noGrp="1"/>
          </p:cNvSpPr>
          <p:nvPr>
            <p:ph type="sldNum" sz="quarter" idx="12"/>
          </p:nvPr>
        </p:nvSpPr>
        <p:spPr/>
        <p:txBody>
          <a:bodyPr/>
          <a:lstStyle/>
          <a:p>
            <a:fld id="{65BD42AF-0290-4675-AEC5-745BF722C38A}" type="slidenum">
              <a:rPr lang="en-US" altLang="en-US" smtClean="0"/>
              <a:pPr/>
              <a:t>‹#›</a:t>
            </a:fld>
            <a:endParaRPr lang="en-US" altLang="en-US"/>
          </a:p>
        </p:txBody>
      </p:sp>
    </p:spTree>
    <p:extLst>
      <p:ext uri="{BB962C8B-B14F-4D97-AF65-F5344CB8AC3E}">
        <p14:creationId xmlns:p14="http://schemas.microsoft.com/office/powerpoint/2010/main" val="1415371950"/>
      </p:ext>
    </p:extLst>
  </p:cSld>
  <p:clrMapOvr>
    <a:masterClrMapping/>
  </p:clrMapOvr>
  <mc:AlternateContent xmlns:mc="http://schemas.openxmlformats.org/markup-compatibility/2006" xmlns:p14="http://schemas.microsoft.com/office/powerpoint/2010/main">
    <mc:Choice Requires="p14">
      <p:transition spd="slow" p14:dur="1500">
        <p:checker/>
      </p:transition>
    </mc:Choice>
    <mc:Fallback xmlns="">
      <p:transition spd="slow">
        <p:checker/>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endParaRPr lang="en-US" altLang="en-US"/>
          </a:p>
        </p:txBody>
      </p:sp>
      <p:sp>
        <p:nvSpPr>
          <p:cNvPr id="4" name="Footer Placeholder 3"/>
          <p:cNvSpPr>
            <a:spLocks noGrp="1"/>
          </p:cNvSpPr>
          <p:nvPr>
            <p:ph type="ftr" sz="quarter" idx="11"/>
          </p:nvPr>
        </p:nvSpPr>
        <p:spPr/>
        <p:txBody>
          <a:bodyPr/>
          <a:lstStyle/>
          <a:p>
            <a:endParaRPr lang="en-US" altLang="en-US"/>
          </a:p>
        </p:txBody>
      </p:sp>
      <p:sp>
        <p:nvSpPr>
          <p:cNvPr id="5" name="Slide Number Placeholder 4"/>
          <p:cNvSpPr>
            <a:spLocks noGrp="1"/>
          </p:cNvSpPr>
          <p:nvPr>
            <p:ph type="sldNum" sz="quarter" idx="12"/>
          </p:nvPr>
        </p:nvSpPr>
        <p:spPr/>
        <p:txBody>
          <a:bodyPr/>
          <a:lstStyle/>
          <a:p>
            <a:fld id="{3654EFD8-AB50-4B3E-B4E5-C73A178718C3}" type="slidenum">
              <a:rPr lang="en-US" altLang="en-US" smtClean="0"/>
              <a:pPr/>
              <a:t>‹#›</a:t>
            </a:fld>
            <a:endParaRPr lang="en-US" altLang="en-US"/>
          </a:p>
        </p:txBody>
      </p:sp>
    </p:spTree>
    <p:extLst>
      <p:ext uri="{BB962C8B-B14F-4D97-AF65-F5344CB8AC3E}">
        <p14:creationId xmlns:p14="http://schemas.microsoft.com/office/powerpoint/2010/main" val="1472779646"/>
      </p:ext>
    </p:extLst>
  </p:cSld>
  <p:clrMapOvr>
    <a:masterClrMapping/>
  </p:clrMapOvr>
  <mc:AlternateContent xmlns:mc="http://schemas.openxmlformats.org/markup-compatibility/2006" xmlns:p14="http://schemas.microsoft.com/office/powerpoint/2010/main">
    <mc:Choice Requires="p14">
      <p:transition spd="slow" p14:dur="1500">
        <p:checker/>
      </p:transition>
    </mc:Choice>
    <mc:Fallback xmlns="">
      <p:transition spd="slow">
        <p:checker/>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altLang="en-US"/>
          </a:p>
        </p:txBody>
      </p:sp>
      <p:sp>
        <p:nvSpPr>
          <p:cNvPr id="3" name="Footer Placeholder 2"/>
          <p:cNvSpPr>
            <a:spLocks noGrp="1"/>
          </p:cNvSpPr>
          <p:nvPr>
            <p:ph type="ftr" sz="quarter" idx="11"/>
          </p:nvPr>
        </p:nvSpPr>
        <p:spPr/>
        <p:txBody>
          <a:bodyPr/>
          <a:lstStyle/>
          <a:p>
            <a:endParaRPr lang="en-US" altLang="en-US"/>
          </a:p>
        </p:txBody>
      </p:sp>
      <p:sp>
        <p:nvSpPr>
          <p:cNvPr id="4" name="Slide Number Placeholder 3"/>
          <p:cNvSpPr>
            <a:spLocks noGrp="1"/>
          </p:cNvSpPr>
          <p:nvPr>
            <p:ph type="sldNum" sz="quarter" idx="12"/>
          </p:nvPr>
        </p:nvSpPr>
        <p:spPr/>
        <p:txBody>
          <a:bodyPr/>
          <a:lstStyle/>
          <a:p>
            <a:fld id="{BF5F321C-9A73-4AB9-915F-0030A90FC870}" type="slidenum">
              <a:rPr lang="en-US" altLang="en-US" smtClean="0"/>
              <a:pPr/>
              <a:t>‹#›</a:t>
            </a:fld>
            <a:endParaRPr lang="en-US" altLang="en-US"/>
          </a:p>
        </p:txBody>
      </p:sp>
    </p:spTree>
    <p:extLst>
      <p:ext uri="{BB962C8B-B14F-4D97-AF65-F5344CB8AC3E}">
        <p14:creationId xmlns:p14="http://schemas.microsoft.com/office/powerpoint/2010/main" val="1389480101"/>
      </p:ext>
    </p:extLst>
  </p:cSld>
  <p:clrMapOvr>
    <a:masterClrMapping/>
  </p:clrMapOvr>
  <mc:AlternateContent xmlns:mc="http://schemas.openxmlformats.org/markup-compatibility/2006" xmlns:p14="http://schemas.microsoft.com/office/powerpoint/2010/main">
    <mc:Choice Requires="p14">
      <p:transition spd="slow" p14:dur="1500">
        <p:checker/>
      </p:transition>
    </mc:Choice>
    <mc:Fallback xmlns="">
      <p:transition spd="slow">
        <p:checker/>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endParaRPr lang="en-US" altLang="en-US"/>
          </a:p>
        </p:txBody>
      </p:sp>
      <p:sp>
        <p:nvSpPr>
          <p:cNvPr id="6" name="Footer Placeholder 5"/>
          <p:cNvSpPr>
            <a:spLocks noGrp="1"/>
          </p:cNvSpPr>
          <p:nvPr>
            <p:ph type="ftr" sz="quarter" idx="11"/>
          </p:nvPr>
        </p:nvSpPr>
        <p:spPr/>
        <p:txBody>
          <a:bodyPr/>
          <a:lstStyle/>
          <a:p>
            <a:endParaRPr lang="en-US" altLang="en-US"/>
          </a:p>
        </p:txBody>
      </p:sp>
      <p:sp>
        <p:nvSpPr>
          <p:cNvPr id="7" name="Slide Number Placeholder 6"/>
          <p:cNvSpPr>
            <a:spLocks noGrp="1"/>
          </p:cNvSpPr>
          <p:nvPr>
            <p:ph type="sldNum" sz="quarter" idx="12"/>
          </p:nvPr>
        </p:nvSpPr>
        <p:spPr/>
        <p:txBody>
          <a:bodyPr/>
          <a:lstStyle/>
          <a:p>
            <a:fld id="{2F3272C0-94A0-4997-9D6C-5DA9258C94EE}" type="slidenum">
              <a:rPr lang="en-US" altLang="en-US" smtClean="0"/>
              <a:pPr/>
              <a:t>‹#›</a:t>
            </a:fld>
            <a:endParaRPr lang="en-US" altLang="en-US"/>
          </a:p>
        </p:txBody>
      </p:sp>
    </p:spTree>
    <p:extLst>
      <p:ext uri="{BB962C8B-B14F-4D97-AF65-F5344CB8AC3E}">
        <p14:creationId xmlns:p14="http://schemas.microsoft.com/office/powerpoint/2010/main" val="1793868912"/>
      </p:ext>
    </p:extLst>
  </p:cSld>
  <p:clrMapOvr>
    <a:masterClrMapping/>
  </p:clrMapOvr>
  <mc:AlternateContent xmlns:mc="http://schemas.openxmlformats.org/markup-compatibility/2006" xmlns:p14="http://schemas.microsoft.com/office/powerpoint/2010/main">
    <mc:Choice Requires="p14">
      <p:transition spd="slow" p14:dur="1500">
        <p:checker/>
      </p:transition>
    </mc:Choice>
    <mc:Fallback xmlns="">
      <p:transition spd="slow">
        <p:checker/>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endParaRPr lang="en-US" altLang="en-US"/>
          </a:p>
        </p:txBody>
      </p:sp>
      <p:sp>
        <p:nvSpPr>
          <p:cNvPr id="6" name="Footer Placeholder 5"/>
          <p:cNvSpPr>
            <a:spLocks noGrp="1"/>
          </p:cNvSpPr>
          <p:nvPr>
            <p:ph type="ftr" sz="quarter" idx="11"/>
          </p:nvPr>
        </p:nvSpPr>
        <p:spPr/>
        <p:txBody>
          <a:bodyPr/>
          <a:lstStyle/>
          <a:p>
            <a:endParaRPr lang="en-US" altLang="en-US"/>
          </a:p>
        </p:txBody>
      </p:sp>
      <p:sp>
        <p:nvSpPr>
          <p:cNvPr id="7" name="Slide Number Placeholder 6"/>
          <p:cNvSpPr>
            <a:spLocks noGrp="1"/>
          </p:cNvSpPr>
          <p:nvPr>
            <p:ph type="sldNum" sz="quarter" idx="12"/>
          </p:nvPr>
        </p:nvSpPr>
        <p:spPr/>
        <p:txBody>
          <a:bodyPr/>
          <a:lstStyle/>
          <a:p>
            <a:fld id="{D5EC4921-18D7-49D9-B335-F7A418F2C85B}" type="slidenum">
              <a:rPr lang="en-US" altLang="en-US" smtClean="0"/>
              <a:pPr/>
              <a:t>‹#›</a:t>
            </a:fld>
            <a:endParaRPr lang="en-US" altLang="en-US"/>
          </a:p>
        </p:txBody>
      </p:sp>
    </p:spTree>
    <p:extLst>
      <p:ext uri="{BB962C8B-B14F-4D97-AF65-F5344CB8AC3E}">
        <p14:creationId xmlns:p14="http://schemas.microsoft.com/office/powerpoint/2010/main" val="3175061946"/>
      </p:ext>
    </p:extLst>
  </p:cSld>
  <p:clrMapOvr>
    <a:masterClrMapping/>
  </p:clrMapOvr>
  <mc:AlternateContent xmlns:mc="http://schemas.openxmlformats.org/markup-compatibility/2006" xmlns:p14="http://schemas.microsoft.com/office/powerpoint/2010/main">
    <mc:Choice Requires="p14">
      <p:transition spd="slow" p14:dur="1500">
        <p:checker/>
      </p:transition>
    </mc:Choice>
    <mc:Fallback xmlns="">
      <p:transition spd="slow">
        <p:checker/>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alt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lt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A8D487E-6C50-4992-B841-809E444D5A6A}" type="slidenum">
              <a:rPr lang="en-US" altLang="en-US" smtClean="0"/>
              <a:pPr/>
              <a:t>‹#›</a:t>
            </a:fld>
            <a:endParaRPr lang="en-US" altLang="en-US"/>
          </a:p>
        </p:txBody>
      </p:sp>
    </p:spTree>
    <p:extLst>
      <p:ext uri="{BB962C8B-B14F-4D97-AF65-F5344CB8AC3E}">
        <p14:creationId xmlns:p14="http://schemas.microsoft.com/office/powerpoint/2010/main" val="234463941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mc:AlternateContent xmlns:mc="http://schemas.openxmlformats.org/markup-compatibility/2006" xmlns:p14="http://schemas.microsoft.com/office/powerpoint/2010/main">
    <mc:Choice Requires="p14">
      <p:transition spd="slow" p14:dur="1500">
        <p:checker/>
      </p:transition>
    </mc:Choice>
    <mc:Fallback xmlns="">
      <p:transition spd="slow">
        <p:checker/>
      </p:transition>
    </mc:Fallback>
  </mc:AlternateConten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6.w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7.wm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8.wm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8.wm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wm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gi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5.w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6.w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7.w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7.w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7.w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7.w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1" name="Text Box 3">
            <a:extLst>
              <a:ext uri="{FF2B5EF4-FFF2-40B4-BE49-F238E27FC236}">
                <a16:creationId xmlns:a16="http://schemas.microsoft.com/office/drawing/2014/main" id="{B4E3DA39-CAE2-47B0-B784-412FF9AFBC1B}"/>
              </a:ext>
            </a:extLst>
          </p:cNvPr>
          <p:cNvSpPr txBox="1">
            <a:spLocks noChangeArrowheads="1"/>
          </p:cNvSpPr>
          <p:nvPr/>
        </p:nvSpPr>
        <p:spPr bwMode="auto">
          <a:xfrm>
            <a:off x="533399" y="457201"/>
            <a:ext cx="6930231" cy="5940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tx1"/>
                  </a:outerShdw>
                </a:effectLst>
              </a14:hiddenEffects>
            </a:ext>
          </a:extLst>
        </p:spPr>
        <p:txBody>
          <a:bodyPr wrap="square">
            <a:spAutoFit/>
          </a:bodyPr>
          <a:lstStyle/>
          <a:p>
            <a:pPr>
              <a:spcBef>
                <a:spcPct val="50000"/>
              </a:spcBef>
            </a:pPr>
            <a:r>
              <a:rPr lang="en-US" altLang="en-US" sz="4000" dirty="0">
                <a:solidFill>
                  <a:srgbClr val="000099"/>
                </a:solidFill>
                <a:effectLst>
                  <a:outerShdw blurRad="38100" dist="38100" dir="2700000" algn="tl">
                    <a:srgbClr val="000000">
                      <a:alpha val="43137"/>
                    </a:srgbClr>
                  </a:outerShdw>
                </a:effectLst>
                <a:latin typeface="Candara" panose="020E0502030303020204" pitchFamily="34" charset="0"/>
              </a:rPr>
              <a:t>“It is an unruly evil, full of deadly poison.” </a:t>
            </a:r>
            <a:r>
              <a:rPr lang="en-US" altLang="en-US" sz="4000" i="1" dirty="0">
                <a:solidFill>
                  <a:srgbClr val="000099"/>
                </a:solidFill>
                <a:effectLst>
                  <a:outerShdw blurRad="38100" dist="38100" dir="2700000" algn="tl">
                    <a:srgbClr val="000000">
                      <a:alpha val="43137"/>
                    </a:srgbClr>
                  </a:outerShdw>
                </a:effectLst>
                <a:latin typeface="Candara" panose="020E0502030303020204" pitchFamily="34" charset="0"/>
              </a:rPr>
              <a:t>(James 3:8)</a:t>
            </a:r>
          </a:p>
          <a:p>
            <a:pPr>
              <a:spcBef>
                <a:spcPct val="50000"/>
              </a:spcBef>
            </a:pPr>
            <a:r>
              <a:rPr lang="en-US" altLang="en-US" sz="4000" dirty="0">
                <a:solidFill>
                  <a:srgbClr val="000099"/>
                </a:solidFill>
                <a:effectLst>
                  <a:outerShdw blurRad="38100" dist="38100" dir="2700000" algn="tl">
                    <a:srgbClr val="000000">
                      <a:alpha val="43137"/>
                    </a:srgbClr>
                  </a:outerShdw>
                </a:effectLst>
                <a:latin typeface="Candara" panose="020E0502030303020204" pitchFamily="34" charset="0"/>
              </a:rPr>
              <a:t>“There is one who speaks like the piercings of a sword, But the tongue of the wise promotes health. The truthful lip shall be established forever, But a lying tongue is but for a moment.” </a:t>
            </a:r>
            <a:r>
              <a:rPr lang="en-US" altLang="en-US" sz="4000" i="1" dirty="0">
                <a:solidFill>
                  <a:srgbClr val="000099"/>
                </a:solidFill>
                <a:effectLst>
                  <a:outerShdw blurRad="38100" dist="38100" dir="2700000" algn="tl">
                    <a:srgbClr val="000000">
                      <a:alpha val="43137"/>
                    </a:srgbClr>
                  </a:outerShdw>
                </a:effectLst>
                <a:latin typeface="Candara" panose="020E0502030303020204" pitchFamily="34" charset="0"/>
              </a:rPr>
              <a:t>(Proverbs 12:18-19)</a:t>
            </a:r>
          </a:p>
        </p:txBody>
      </p:sp>
      <p:sp>
        <p:nvSpPr>
          <p:cNvPr id="2052" name="Text Box 4">
            <a:extLst>
              <a:ext uri="{FF2B5EF4-FFF2-40B4-BE49-F238E27FC236}">
                <a16:creationId xmlns:a16="http://schemas.microsoft.com/office/drawing/2014/main" id="{002B01B1-46E7-4506-9553-1E0C615374A6}"/>
              </a:ext>
            </a:extLst>
          </p:cNvPr>
          <p:cNvSpPr txBox="1">
            <a:spLocks noChangeArrowheads="1"/>
          </p:cNvSpPr>
          <p:nvPr/>
        </p:nvSpPr>
        <p:spPr bwMode="auto">
          <a:xfrm>
            <a:off x="7560378" y="3657600"/>
            <a:ext cx="4053680" cy="1938992"/>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square">
            <a:spAutoFit/>
          </a:bodyPr>
          <a:lstStyle/>
          <a:p>
            <a:pPr algn="ctr">
              <a:spcBef>
                <a:spcPct val="50000"/>
              </a:spcBef>
            </a:pPr>
            <a:r>
              <a:rPr lang="en-US" altLang="en-US" sz="6000" b="1" dirty="0">
                <a:solidFill>
                  <a:srgbClr val="800000"/>
                </a:solidFill>
                <a:latin typeface="Candara" panose="020E0502030303020204" pitchFamily="34" charset="0"/>
              </a:rPr>
              <a:t>The Deadly Tongue</a:t>
            </a:r>
          </a:p>
        </p:txBody>
      </p:sp>
      <p:pic>
        <p:nvPicPr>
          <p:cNvPr id="6" name="Picture 2" descr="C:\Documents and Settings\Joe\My Documents\My Pictures\red-tongue.gif">
            <a:extLst>
              <a:ext uri="{FF2B5EF4-FFF2-40B4-BE49-F238E27FC236}">
                <a16:creationId xmlns:a16="http://schemas.microsoft.com/office/drawing/2014/main" id="{0B406752-303F-492B-AD84-0CE5BDA1BCE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05800" y="802753"/>
            <a:ext cx="2562836" cy="2624492"/>
          </a:xfrm>
          <a:prstGeom prst="rect">
            <a:avLst/>
          </a:prstGeom>
          <a:noFill/>
          <a:extLst>
            <a:ext uri="{909E8E84-426E-40DD-AFC4-6F175D3DCCD1}">
              <a14:hiddenFill xmlns:a14="http://schemas.microsoft.com/office/drawing/2010/main">
                <a:solidFill>
                  <a:srgbClr val="FFFFFF"/>
                </a:solidFill>
              </a14:hiddenFill>
            </a:ext>
          </a:extLst>
        </p:spPr>
      </p:pic>
      <p:sp>
        <p:nvSpPr>
          <p:cNvPr id="2" name="Rectangle 1">
            <a:extLst>
              <a:ext uri="{FF2B5EF4-FFF2-40B4-BE49-F238E27FC236}">
                <a16:creationId xmlns:a16="http://schemas.microsoft.com/office/drawing/2014/main" id="{9326AB04-A126-47BA-895D-57CC73675008}"/>
              </a:ext>
            </a:extLst>
          </p:cNvPr>
          <p:cNvSpPr/>
          <p:nvPr/>
        </p:nvSpPr>
        <p:spPr>
          <a:xfrm>
            <a:off x="0" y="0"/>
            <a:ext cx="12192000" cy="6858000"/>
          </a:xfrm>
          <a:prstGeom prst="rect">
            <a:avLst/>
          </a:prstGeom>
          <a:noFill/>
          <a:ln w="254000"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descr="A close up of a logo&#10;&#10;Description generated with high confidence">
            <a:extLst>
              <a:ext uri="{FF2B5EF4-FFF2-40B4-BE49-F238E27FC236}">
                <a16:creationId xmlns:a16="http://schemas.microsoft.com/office/drawing/2014/main" id="{70ED1F98-3D32-4B56-B8B0-FA3461BE8804}"/>
              </a:ext>
            </a:extLst>
          </p:cNvPr>
          <p:cNvPicPr>
            <a:picLocks noChangeAspect="1" noChangeArrowheads="1"/>
          </p:cNvPicPr>
          <p:nvPr/>
        </p:nvPicPr>
        <p:blipFill>
          <a:blip r:embed="rId3" cstate="screen">
            <a:extLst>
              <a:ext uri="{28A0092B-C50C-407E-A947-70E740481C1C}">
                <a14:useLocalDpi xmlns:a14="http://schemas.microsoft.com/office/drawing/2010/main"/>
              </a:ext>
            </a:extLst>
          </a:blip>
          <a:srcRect/>
          <a:stretch>
            <a:fillRect/>
          </a:stretch>
        </p:blipFill>
        <p:spPr bwMode="auto">
          <a:xfrm>
            <a:off x="138468" y="6266626"/>
            <a:ext cx="342028" cy="427982"/>
          </a:xfrm>
          <a:prstGeom prst="rect">
            <a:avLst/>
          </a:prstGeom>
          <a:noFill/>
          <a:ln w="9525">
            <a:noFill/>
            <a:miter lim="800000"/>
            <a:headEnd/>
            <a:tailEnd/>
          </a:ln>
          <a:effectLst>
            <a:outerShdw blurRad="50800" dist="50800" dir="5400000" algn="ctr" rotWithShape="0">
              <a:srgbClr val="956251">
                <a:lumMod val="10000"/>
              </a:srgbClr>
            </a:outerShdw>
          </a:effectLst>
        </p:spPr>
      </p:pic>
    </p:spTree>
  </p:cSld>
  <p:clrMapOvr>
    <a:masterClrMapping/>
  </p:clrMapOvr>
  <mc:AlternateContent xmlns:mc="http://schemas.openxmlformats.org/markup-compatibility/2006" xmlns:p14="http://schemas.microsoft.com/office/powerpoint/2010/main">
    <mc:Choice Requires="p14">
      <p:transition spd="slow" p14:dur="1500">
        <p:checker/>
      </p:transition>
    </mc:Choice>
    <mc:Fallback xmlns="">
      <p:transition spd="slow">
        <p:checker/>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7" presetClass="entr" presetSubtype="0" fill="hold" grpId="0" nodeType="clickEffect">
                                  <p:stCondLst>
                                    <p:cond delay="0"/>
                                  </p:stCondLst>
                                  <p:childTnLst>
                                    <p:set>
                                      <p:cBhvr>
                                        <p:cTn id="6" dur="1" fill="hold">
                                          <p:stCondLst>
                                            <p:cond delay="0"/>
                                          </p:stCondLst>
                                        </p:cTn>
                                        <p:tgtEl>
                                          <p:spTgt spid="2051">
                                            <p:txEl>
                                              <p:pRg st="0" end="0"/>
                                            </p:txEl>
                                          </p:spTgt>
                                        </p:tgtEl>
                                        <p:attrNameLst>
                                          <p:attrName>style.visibility</p:attrName>
                                        </p:attrNameLst>
                                      </p:cBhvr>
                                      <p:to>
                                        <p:strVal val="visible"/>
                                      </p:to>
                                    </p:set>
                                    <p:animEffect transition="in" filter="fade">
                                      <p:cBhvr>
                                        <p:cTn id="7" dur="1000"/>
                                        <p:tgtEl>
                                          <p:spTgt spid="2051">
                                            <p:txEl>
                                              <p:pRg st="0" end="0"/>
                                            </p:txEl>
                                          </p:spTgt>
                                        </p:tgtEl>
                                      </p:cBhvr>
                                    </p:animEffect>
                                    <p:anim calcmode="lin" valueType="num">
                                      <p:cBhvr>
                                        <p:cTn id="8" dur="1000" fill="hold"/>
                                        <p:tgtEl>
                                          <p:spTgt spid="2051">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051">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7" presetClass="entr" presetSubtype="0" fill="hold" grpId="0" nodeType="clickEffect">
                                  <p:stCondLst>
                                    <p:cond delay="0"/>
                                  </p:stCondLst>
                                  <p:childTnLst>
                                    <p:set>
                                      <p:cBhvr>
                                        <p:cTn id="13" dur="1" fill="hold">
                                          <p:stCondLst>
                                            <p:cond delay="0"/>
                                          </p:stCondLst>
                                        </p:cTn>
                                        <p:tgtEl>
                                          <p:spTgt spid="2051">
                                            <p:txEl>
                                              <p:pRg st="1" end="1"/>
                                            </p:txEl>
                                          </p:spTgt>
                                        </p:tgtEl>
                                        <p:attrNameLst>
                                          <p:attrName>style.visibility</p:attrName>
                                        </p:attrNameLst>
                                      </p:cBhvr>
                                      <p:to>
                                        <p:strVal val="visible"/>
                                      </p:to>
                                    </p:set>
                                    <p:animEffect transition="in" filter="fade">
                                      <p:cBhvr>
                                        <p:cTn id="14" dur="1000"/>
                                        <p:tgtEl>
                                          <p:spTgt spid="2051">
                                            <p:txEl>
                                              <p:pRg st="1" end="1"/>
                                            </p:txEl>
                                          </p:spTgt>
                                        </p:tgtEl>
                                      </p:cBhvr>
                                    </p:animEffect>
                                    <p:anim calcmode="lin" valueType="num">
                                      <p:cBhvr>
                                        <p:cTn id="15" dur="1000" fill="hold"/>
                                        <p:tgtEl>
                                          <p:spTgt spid="2051">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2051">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1" grpId="0" uiExpand="1" build="p" autoUpdateAnimBg="0"/>
    </p:bldLst>
  </p:timing>
</p:sld>
</file>

<file path=ppt/slides/slide10.xml><?xml version="1.0" encoding="utf-8"?>
<p:sld xmlns:a="http://schemas.openxmlformats.org/drawingml/2006/main" xmlns:r="http://schemas.openxmlformats.org/officeDocument/2006/relationships" xmlns:p="http://schemas.openxmlformats.org/presentationml/2006/main" showMasterPhAnim="0">
  <p:cSld>
    <p:bg>
      <p:bgPr>
        <a:solidFill>
          <a:srgbClr val="CCECFF"/>
        </a:solidFill>
        <a:effectLst/>
      </p:bgPr>
    </p:bg>
    <p:spTree>
      <p:nvGrpSpPr>
        <p:cNvPr id="1" name=""/>
        <p:cNvGrpSpPr/>
        <p:nvPr/>
      </p:nvGrpSpPr>
      <p:grpSpPr>
        <a:xfrm>
          <a:off x="0" y="0"/>
          <a:ext cx="0" cy="0"/>
          <a:chOff x="0" y="0"/>
          <a:chExt cx="0" cy="0"/>
        </a:xfrm>
      </p:grpSpPr>
      <p:sp>
        <p:nvSpPr>
          <p:cNvPr id="12290" name="Rectangle 2">
            <a:extLst>
              <a:ext uri="{FF2B5EF4-FFF2-40B4-BE49-F238E27FC236}">
                <a16:creationId xmlns:a16="http://schemas.microsoft.com/office/drawing/2014/main" id="{DA51AA8A-DB08-457A-844E-C692A8CAC85A}"/>
              </a:ext>
            </a:extLst>
          </p:cNvPr>
          <p:cNvSpPr>
            <a:spLocks noGrp="1" noChangeArrowheads="1"/>
          </p:cNvSpPr>
          <p:nvPr>
            <p:ph type="title"/>
          </p:nvPr>
        </p:nvSpPr>
        <p:spPr>
          <a:xfrm>
            <a:off x="457200" y="115674"/>
            <a:ext cx="4724400" cy="2170326"/>
          </a:xfrm>
        </p:spPr>
        <p:txBody>
          <a:bodyPr>
            <a:normAutofit/>
          </a:bodyPr>
          <a:lstStyle/>
          <a:p>
            <a:pPr algn="l"/>
            <a:r>
              <a:rPr lang="en-US" altLang="en-US" sz="6000" b="1" dirty="0">
                <a:solidFill>
                  <a:srgbClr val="800000"/>
                </a:solidFill>
                <a:effectLst>
                  <a:outerShdw blurRad="38100" dist="38100" dir="2700000" algn="tl">
                    <a:srgbClr val="000000">
                      <a:alpha val="43137"/>
                    </a:srgbClr>
                  </a:outerShdw>
                </a:effectLst>
                <a:latin typeface="Candara" panose="020E0502030303020204" pitchFamily="34" charset="0"/>
              </a:rPr>
              <a:t>SLANDERER</a:t>
            </a:r>
            <a:r>
              <a:rPr lang="en-US" altLang="en-US" sz="5400" b="1" dirty="0">
                <a:solidFill>
                  <a:srgbClr val="800000"/>
                </a:solidFill>
                <a:effectLst>
                  <a:outerShdw blurRad="38100" dist="38100" dir="2700000" algn="tl">
                    <a:srgbClr val="000000"/>
                  </a:outerShdw>
                </a:effectLst>
                <a:latin typeface="Arial Narrow" panose="020B0606020202030204" pitchFamily="34" charset="0"/>
              </a:rPr>
              <a:t> </a:t>
            </a:r>
            <a:br>
              <a:rPr lang="en-US" altLang="en-US" sz="5400" b="1" dirty="0">
                <a:solidFill>
                  <a:srgbClr val="800000"/>
                </a:solidFill>
                <a:effectLst>
                  <a:outerShdw blurRad="38100" dist="38100" dir="2700000" algn="tl">
                    <a:srgbClr val="000000"/>
                  </a:outerShdw>
                </a:effectLst>
                <a:latin typeface="Arial Narrow" panose="020B0606020202030204" pitchFamily="34" charset="0"/>
              </a:rPr>
            </a:br>
            <a:r>
              <a:rPr lang="en-US" altLang="en-US" i="1" dirty="0">
                <a:solidFill>
                  <a:srgbClr val="800000"/>
                </a:solidFill>
                <a:effectLst>
                  <a:outerShdw blurRad="38100" dist="38100" dir="2700000" algn="tl">
                    <a:srgbClr val="000000">
                      <a:alpha val="43137"/>
                    </a:srgbClr>
                  </a:outerShdw>
                </a:effectLst>
                <a:latin typeface="Candara" panose="020E0502030303020204" pitchFamily="34" charset="0"/>
              </a:rPr>
              <a:t>2 Timothy 3:3</a:t>
            </a:r>
            <a:endParaRPr lang="en-US" altLang="en-US" sz="4900" i="1" dirty="0">
              <a:solidFill>
                <a:srgbClr val="800000"/>
              </a:solidFill>
              <a:effectLst>
                <a:outerShdw blurRad="38100" dist="38100" dir="2700000" algn="tl">
                  <a:srgbClr val="000000">
                    <a:alpha val="43137"/>
                  </a:srgbClr>
                </a:outerShdw>
              </a:effectLst>
              <a:latin typeface="Candara" panose="020E0502030303020204" pitchFamily="34" charset="0"/>
            </a:endParaRPr>
          </a:p>
        </p:txBody>
      </p:sp>
      <p:sp>
        <p:nvSpPr>
          <p:cNvPr id="12291" name="Rectangle 3">
            <a:extLst>
              <a:ext uri="{FF2B5EF4-FFF2-40B4-BE49-F238E27FC236}">
                <a16:creationId xmlns:a16="http://schemas.microsoft.com/office/drawing/2014/main" id="{973187F7-FBDA-46C0-8E44-C5E7F76823E7}"/>
              </a:ext>
            </a:extLst>
          </p:cNvPr>
          <p:cNvSpPr>
            <a:spLocks noGrp="1" noChangeArrowheads="1"/>
          </p:cNvSpPr>
          <p:nvPr>
            <p:ph idx="1"/>
          </p:nvPr>
        </p:nvSpPr>
        <p:spPr>
          <a:xfrm>
            <a:off x="457200" y="2286000"/>
            <a:ext cx="11506200" cy="4028344"/>
          </a:xfrm>
        </p:spPr>
        <p:txBody>
          <a:bodyPr>
            <a:noAutofit/>
          </a:bodyPr>
          <a:lstStyle/>
          <a:p>
            <a:pPr>
              <a:lnSpc>
                <a:spcPct val="100000"/>
              </a:lnSpc>
            </a:pPr>
            <a:r>
              <a:rPr lang="en-US" altLang="en-US" sz="4000" b="1" dirty="0">
                <a:solidFill>
                  <a:srgbClr val="000099"/>
                </a:solidFill>
                <a:effectLst>
                  <a:outerShdw blurRad="38100" dist="38100" dir="2700000" algn="tl">
                    <a:srgbClr val="000000">
                      <a:alpha val="43137"/>
                    </a:srgbClr>
                  </a:outerShdw>
                </a:effectLst>
                <a:latin typeface="Candara" panose="020E0502030303020204" pitchFamily="34" charset="0"/>
                <a:cs typeface="Times New Roman" panose="02020603050405020304" pitchFamily="18" charset="0"/>
              </a:rPr>
              <a:t>Accuse, defame, malign with falsehood</a:t>
            </a:r>
          </a:p>
          <a:p>
            <a:pPr>
              <a:lnSpc>
                <a:spcPct val="100000"/>
              </a:lnSpc>
            </a:pPr>
            <a:r>
              <a:rPr lang="en-US" altLang="en-US" sz="4000" dirty="0">
                <a:solidFill>
                  <a:srgbClr val="000099"/>
                </a:solidFill>
                <a:effectLst>
                  <a:outerShdw blurRad="38100" dist="38100" dir="2700000" algn="tl">
                    <a:srgbClr val="000000">
                      <a:alpha val="43137"/>
                    </a:srgbClr>
                  </a:outerShdw>
                </a:effectLst>
                <a:latin typeface="Candara" panose="020E0502030303020204" pitchFamily="34" charset="0"/>
                <a:cs typeface="Times New Roman" panose="02020603050405020304" pitchFamily="18" charset="0"/>
              </a:rPr>
              <a:t>“Those who are given to finding fault with the demeanor and conduct of others, and spreading their innuendos and criticisms in the church” (</a:t>
            </a:r>
            <a:r>
              <a:rPr lang="en-US" altLang="en-US" sz="4000" i="1" dirty="0">
                <a:solidFill>
                  <a:srgbClr val="000099"/>
                </a:solidFill>
                <a:effectLst>
                  <a:outerShdw blurRad="38100" dist="38100" dir="2700000" algn="tl">
                    <a:srgbClr val="000000">
                      <a:alpha val="43137"/>
                    </a:srgbClr>
                  </a:outerShdw>
                </a:effectLst>
                <a:latin typeface="Candara" panose="020E0502030303020204" pitchFamily="34" charset="0"/>
                <a:cs typeface="Times New Roman" panose="02020603050405020304" pitchFamily="18" charset="0"/>
              </a:rPr>
              <a:t>Vine</a:t>
            </a:r>
            <a:r>
              <a:rPr lang="en-US" altLang="en-US" sz="4000" dirty="0">
                <a:solidFill>
                  <a:srgbClr val="000099"/>
                </a:solidFill>
                <a:effectLst>
                  <a:outerShdw blurRad="38100" dist="38100" dir="2700000" algn="tl">
                    <a:srgbClr val="000000">
                      <a:alpha val="43137"/>
                    </a:srgbClr>
                  </a:outerShdw>
                </a:effectLst>
                <a:latin typeface="Candara" panose="020E0502030303020204" pitchFamily="34" charset="0"/>
                <a:cs typeface="Times New Roman" panose="02020603050405020304" pitchFamily="18" charset="0"/>
              </a:rPr>
              <a:t>)</a:t>
            </a:r>
          </a:p>
          <a:p>
            <a:pPr lvl="1">
              <a:lnSpc>
                <a:spcPct val="100000"/>
              </a:lnSpc>
            </a:pPr>
            <a:r>
              <a:rPr lang="en-US" altLang="en-US" sz="3800" dirty="0">
                <a:solidFill>
                  <a:srgbClr val="000099"/>
                </a:solidFill>
                <a:effectLst>
                  <a:outerShdw blurRad="38100" dist="38100" dir="2700000" algn="tl">
                    <a:srgbClr val="000000">
                      <a:alpha val="43137"/>
                    </a:srgbClr>
                  </a:outerShdw>
                </a:effectLst>
                <a:latin typeface="Candara" panose="020E0502030303020204" pitchFamily="34" charset="0"/>
                <a:cs typeface="Times New Roman" panose="02020603050405020304" pitchFamily="18" charset="0"/>
              </a:rPr>
              <a:t>Foolish, </a:t>
            </a:r>
            <a:r>
              <a:rPr lang="en-US" altLang="en-US" sz="3800" i="1" dirty="0">
                <a:solidFill>
                  <a:srgbClr val="000099"/>
                </a:solidFill>
                <a:effectLst>
                  <a:outerShdw blurRad="38100" dist="38100" dir="2700000" algn="tl">
                    <a:srgbClr val="000000">
                      <a:alpha val="43137"/>
                    </a:srgbClr>
                  </a:outerShdw>
                </a:effectLst>
                <a:latin typeface="Candara" panose="020E0502030303020204" pitchFamily="34" charset="0"/>
                <a:cs typeface="Times New Roman" panose="02020603050405020304" pitchFamily="18" charset="0"/>
              </a:rPr>
              <a:t>Proverbs 10:18</a:t>
            </a:r>
          </a:p>
          <a:p>
            <a:pPr lvl="1">
              <a:lnSpc>
                <a:spcPct val="100000"/>
              </a:lnSpc>
            </a:pPr>
            <a:r>
              <a:rPr lang="en-US" altLang="en-US" sz="3800" dirty="0">
                <a:solidFill>
                  <a:srgbClr val="000099"/>
                </a:solidFill>
                <a:effectLst>
                  <a:outerShdw blurRad="38100" dist="38100" dir="2700000" algn="tl">
                    <a:srgbClr val="000000">
                      <a:alpha val="43137"/>
                    </a:srgbClr>
                  </a:outerShdw>
                </a:effectLst>
                <a:latin typeface="Candara" panose="020E0502030303020204" pitchFamily="34" charset="0"/>
                <a:cs typeface="Times New Roman" panose="02020603050405020304" pitchFamily="18" charset="0"/>
              </a:rPr>
              <a:t>Slander is driven by pride and envy, </a:t>
            </a:r>
            <a:r>
              <a:rPr lang="en-US" altLang="en-US" sz="3800" i="1" dirty="0">
                <a:solidFill>
                  <a:srgbClr val="000099"/>
                </a:solidFill>
                <a:effectLst>
                  <a:outerShdw blurRad="38100" dist="38100" dir="2700000" algn="tl">
                    <a:srgbClr val="000000">
                      <a:alpha val="43137"/>
                    </a:srgbClr>
                  </a:outerShdw>
                </a:effectLst>
                <a:latin typeface="Candara" panose="020E0502030303020204" pitchFamily="34" charset="0"/>
                <a:cs typeface="Times New Roman" panose="02020603050405020304" pitchFamily="18" charset="0"/>
              </a:rPr>
              <a:t>Psalm 101:5</a:t>
            </a:r>
          </a:p>
        </p:txBody>
      </p:sp>
      <p:sp>
        <p:nvSpPr>
          <p:cNvPr id="5" name="Slide Number Placeholder 5">
            <a:extLst>
              <a:ext uri="{FF2B5EF4-FFF2-40B4-BE49-F238E27FC236}">
                <a16:creationId xmlns:a16="http://schemas.microsoft.com/office/drawing/2014/main" id="{F631D281-7973-49AC-82D1-6E2E9EB237AA}"/>
              </a:ext>
            </a:extLst>
          </p:cNvPr>
          <p:cNvSpPr>
            <a:spLocks noGrp="1"/>
          </p:cNvSpPr>
          <p:nvPr>
            <p:ph type="sldNum" sz="quarter" idx="12"/>
          </p:nvPr>
        </p:nvSpPr>
        <p:spPr>
          <a:xfrm>
            <a:off x="9285050" y="6476169"/>
            <a:ext cx="2743200" cy="365125"/>
          </a:xfrm>
        </p:spPr>
        <p:txBody>
          <a:bodyPr vert="horz" lIns="91440" tIns="45720" rIns="91440" bIns="45720" rtlCol="0" anchor="ctr">
            <a:normAutofit/>
          </a:bodyPr>
          <a:lstStyle/>
          <a:p>
            <a:pPr>
              <a:spcAft>
                <a:spcPts val="600"/>
              </a:spcAft>
            </a:pPr>
            <a:fld id="{AEEE9FBC-CAA5-4440-9663-E022B177EC4C}" type="slidenum">
              <a:rPr lang="en-US" altLang="en-US">
                <a:solidFill>
                  <a:prstClr val="black">
                    <a:lumMod val="50000"/>
                    <a:lumOff val="50000"/>
                  </a:prstClr>
                </a:solidFill>
                <a:latin typeface="Candara" panose="020E0502030303020204" pitchFamily="34" charset="0"/>
              </a:rPr>
              <a:pPr>
                <a:spcAft>
                  <a:spcPts val="600"/>
                </a:spcAft>
              </a:pPr>
              <a:t>10</a:t>
            </a:fld>
            <a:endParaRPr lang="en-US" altLang="en-US" dirty="0">
              <a:solidFill>
                <a:prstClr val="black">
                  <a:lumMod val="50000"/>
                  <a:lumOff val="50000"/>
                </a:prstClr>
              </a:solidFill>
              <a:latin typeface="Candara" panose="020E0502030303020204" pitchFamily="34" charset="0"/>
            </a:endParaRPr>
          </a:p>
        </p:txBody>
      </p:sp>
      <p:pic>
        <p:nvPicPr>
          <p:cNvPr id="12293" name="Picture 5" descr="D:\My Pictures\Microsoft Clip Organizer\talebearer.wmf">
            <a:extLst>
              <a:ext uri="{FF2B5EF4-FFF2-40B4-BE49-F238E27FC236}">
                <a16:creationId xmlns:a16="http://schemas.microsoft.com/office/drawing/2014/main" id="{B776D33C-DACB-4FAF-A220-54B1EA7749D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677400" y="228600"/>
            <a:ext cx="1800225" cy="2362200"/>
          </a:xfrm>
          <a:prstGeom prst="rect">
            <a:avLst/>
          </a:prstGeom>
          <a:noFill/>
          <a:extLst>
            <a:ext uri="{909E8E84-426E-40DD-AFC4-6F175D3DCCD1}">
              <a14:hiddenFill xmlns:a14="http://schemas.microsoft.com/office/drawing/2010/main">
                <a:solidFill>
                  <a:srgbClr val="FFFFFF"/>
                </a:solidFill>
              </a14:hiddenFill>
            </a:ext>
          </a:extLst>
        </p:spPr>
      </p:pic>
      <p:sp>
        <p:nvSpPr>
          <p:cNvPr id="8" name="Rectangle 7">
            <a:extLst>
              <a:ext uri="{FF2B5EF4-FFF2-40B4-BE49-F238E27FC236}">
                <a16:creationId xmlns:a16="http://schemas.microsoft.com/office/drawing/2014/main" id="{6A37B3EB-7F9F-42F1-8EF3-93E2419C1EBA}"/>
              </a:ext>
            </a:extLst>
          </p:cNvPr>
          <p:cNvSpPr/>
          <p:nvPr/>
        </p:nvSpPr>
        <p:spPr>
          <a:xfrm>
            <a:off x="0" y="0"/>
            <a:ext cx="12192000" cy="6858000"/>
          </a:xfrm>
          <a:prstGeom prst="rect">
            <a:avLst/>
          </a:prstGeom>
          <a:noFill/>
          <a:ln w="254000"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Picture 8" descr="A close up of a logo&#10;&#10;Description generated with high confidence">
            <a:extLst>
              <a:ext uri="{FF2B5EF4-FFF2-40B4-BE49-F238E27FC236}">
                <a16:creationId xmlns:a16="http://schemas.microsoft.com/office/drawing/2014/main" id="{34049494-474A-4AA9-A7F5-FB62F46CAF5E}"/>
              </a:ext>
            </a:extLst>
          </p:cNvPr>
          <p:cNvPicPr>
            <a:picLocks noChangeAspect="1" noChangeArrowheads="1"/>
          </p:cNvPicPr>
          <p:nvPr/>
        </p:nvPicPr>
        <p:blipFill>
          <a:blip r:embed="rId3" cstate="screen">
            <a:extLst>
              <a:ext uri="{28A0092B-C50C-407E-A947-70E740481C1C}">
                <a14:useLocalDpi xmlns:a14="http://schemas.microsoft.com/office/drawing/2010/main"/>
              </a:ext>
            </a:extLst>
          </a:blip>
          <a:srcRect/>
          <a:stretch>
            <a:fillRect/>
          </a:stretch>
        </p:blipFill>
        <p:spPr bwMode="auto">
          <a:xfrm>
            <a:off x="138468" y="6266626"/>
            <a:ext cx="342028" cy="427982"/>
          </a:xfrm>
          <a:prstGeom prst="rect">
            <a:avLst/>
          </a:prstGeom>
          <a:noFill/>
          <a:ln w="9525">
            <a:noFill/>
            <a:miter lim="800000"/>
            <a:headEnd/>
            <a:tailEnd/>
          </a:ln>
          <a:effectLst>
            <a:outerShdw blurRad="50800" dist="50800" dir="5400000" algn="ctr" rotWithShape="0">
              <a:srgbClr val="956251">
                <a:lumMod val="10000"/>
              </a:srgbClr>
            </a:outerShdw>
          </a:effectLst>
        </p:spPr>
      </p:pic>
    </p:spTree>
  </p:cSld>
  <p:clrMapOvr>
    <a:masterClrMapping/>
  </p:clrMapOvr>
  <mc:AlternateContent xmlns:mc="http://schemas.openxmlformats.org/markup-compatibility/2006" xmlns:p14="http://schemas.microsoft.com/office/powerpoint/2010/main">
    <mc:Choice Requires="p14">
      <p:transition spd="slow" p14:dur="1500">
        <p:checker/>
      </p:transition>
    </mc:Choice>
    <mc:Fallback xmlns="">
      <p:transition spd="slow">
        <p:checker/>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2" presetClass="entr" presetSubtype="4" fill="hold" grpId="0" nodeType="afterEffect">
                                  <p:stCondLst>
                                    <p:cond delay="500"/>
                                  </p:stCondLst>
                                  <p:childTnLst>
                                    <p:set>
                                      <p:cBhvr>
                                        <p:cTn id="6" dur="1" fill="hold">
                                          <p:stCondLst>
                                            <p:cond delay="0"/>
                                          </p:stCondLst>
                                        </p:cTn>
                                        <p:tgtEl>
                                          <p:spTgt spid="12291">
                                            <p:txEl>
                                              <p:pRg st="0" end="0"/>
                                            </p:txEl>
                                          </p:spTgt>
                                        </p:tgtEl>
                                        <p:attrNameLst>
                                          <p:attrName>style.visibility</p:attrName>
                                        </p:attrNameLst>
                                      </p:cBhvr>
                                      <p:to>
                                        <p:strVal val="visible"/>
                                      </p:to>
                                    </p:set>
                                    <p:anim calcmode="lin" valueType="num">
                                      <p:cBhvr additive="base">
                                        <p:cTn id="7" dur="1000"/>
                                        <p:tgtEl>
                                          <p:spTgt spid="12291">
                                            <p:txEl>
                                              <p:pRg st="0" end="0"/>
                                            </p:txEl>
                                          </p:spTgt>
                                        </p:tgtEl>
                                        <p:attrNameLst>
                                          <p:attrName>ppt_y</p:attrName>
                                        </p:attrNameLst>
                                      </p:cBhvr>
                                      <p:tavLst>
                                        <p:tav tm="0">
                                          <p:val>
                                            <p:strVal val="#ppt_y+#ppt_h*1.125000"/>
                                          </p:val>
                                        </p:tav>
                                        <p:tav tm="100000">
                                          <p:val>
                                            <p:strVal val="#ppt_y"/>
                                          </p:val>
                                        </p:tav>
                                      </p:tavLst>
                                    </p:anim>
                                    <p:animEffect transition="in" filter="wipe(up)">
                                      <p:cBhvr>
                                        <p:cTn id="8" dur="1000"/>
                                        <p:tgtEl>
                                          <p:spTgt spid="12291">
                                            <p:txEl>
                                              <p:pRg st="0" end="0"/>
                                            </p:txEl>
                                          </p:spTgt>
                                        </p:tgtEl>
                                      </p:cBhvr>
                                    </p:animEffect>
                                  </p:childTnLst>
                                </p:cTn>
                              </p:par>
                            </p:childTnLst>
                          </p:cTn>
                        </p:par>
                      </p:childTnLst>
                    </p:cTn>
                  </p:par>
                  <p:par>
                    <p:cTn id="9" fill="hold" nodeType="clickPar">
                      <p:stCondLst>
                        <p:cond delay="indefinite"/>
                      </p:stCondLst>
                      <p:childTnLst>
                        <p:par>
                          <p:cTn id="10" fill="hold" nodeType="withGroup">
                            <p:stCondLst>
                              <p:cond delay="0"/>
                            </p:stCondLst>
                            <p:childTnLst>
                              <p:par>
                                <p:cTn id="11" presetID="12" presetClass="entr" presetSubtype="4" fill="hold" grpId="0" nodeType="clickEffect">
                                  <p:stCondLst>
                                    <p:cond delay="0"/>
                                  </p:stCondLst>
                                  <p:childTnLst>
                                    <p:set>
                                      <p:cBhvr>
                                        <p:cTn id="12" dur="1" fill="hold">
                                          <p:stCondLst>
                                            <p:cond delay="0"/>
                                          </p:stCondLst>
                                        </p:cTn>
                                        <p:tgtEl>
                                          <p:spTgt spid="12291">
                                            <p:txEl>
                                              <p:pRg st="1" end="1"/>
                                            </p:txEl>
                                          </p:spTgt>
                                        </p:tgtEl>
                                        <p:attrNameLst>
                                          <p:attrName>style.visibility</p:attrName>
                                        </p:attrNameLst>
                                      </p:cBhvr>
                                      <p:to>
                                        <p:strVal val="visible"/>
                                      </p:to>
                                    </p:set>
                                    <p:anim calcmode="lin" valueType="num">
                                      <p:cBhvr additive="base">
                                        <p:cTn id="13" dur="1000"/>
                                        <p:tgtEl>
                                          <p:spTgt spid="12291">
                                            <p:txEl>
                                              <p:pRg st="1" end="1"/>
                                            </p:txEl>
                                          </p:spTgt>
                                        </p:tgtEl>
                                        <p:attrNameLst>
                                          <p:attrName>ppt_y</p:attrName>
                                        </p:attrNameLst>
                                      </p:cBhvr>
                                      <p:tavLst>
                                        <p:tav tm="0">
                                          <p:val>
                                            <p:strVal val="#ppt_y+#ppt_h*1.125000"/>
                                          </p:val>
                                        </p:tav>
                                        <p:tav tm="100000">
                                          <p:val>
                                            <p:strVal val="#ppt_y"/>
                                          </p:val>
                                        </p:tav>
                                      </p:tavLst>
                                    </p:anim>
                                    <p:animEffect transition="in" filter="wipe(up)">
                                      <p:cBhvr>
                                        <p:cTn id="14" dur="1000"/>
                                        <p:tgtEl>
                                          <p:spTgt spid="12291">
                                            <p:txEl>
                                              <p:pRg st="1" end="1"/>
                                            </p:txEl>
                                          </p:spTgt>
                                        </p:tgtEl>
                                      </p:cBhvr>
                                    </p:animEffect>
                                  </p:childTnLst>
                                </p:cTn>
                              </p:par>
                            </p:childTnLst>
                          </p:cTn>
                        </p:par>
                      </p:childTnLst>
                    </p:cTn>
                  </p:par>
                  <p:par>
                    <p:cTn id="15" fill="hold" nodeType="clickPar">
                      <p:stCondLst>
                        <p:cond delay="indefinite"/>
                      </p:stCondLst>
                      <p:childTnLst>
                        <p:par>
                          <p:cTn id="16" fill="hold" nodeType="withGroup">
                            <p:stCondLst>
                              <p:cond delay="0"/>
                            </p:stCondLst>
                            <p:childTnLst>
                              <p:par>
                                <p:cTn id="17" presetID="12" presetClass="entr" presetSubtype="4" fill="hold" grpId="0" nodeType="clickEffect">
                                  <p:stCondLst>
                                    <p:cond delay="0"/>
                                  </p:stCondLst>
                                  <p:childTnLst>
                                    <p:set>
                                      <p:cBhvr>
                                        <p:cTn id="18" dur="1" fill="hold">
                                          <p:stCondLst>
                                            <p:cond delay="0"/>
                                          </p:stCondLst>
                                        </p:cTn>
                                        <p:tgtEl>
                                          <p:spTgt spid="12291">
                                            <p:txEl>
                                              <p:pRg st="2" end="2"/>
                                            </p:txEl>
                                          </p:spTgt>
                                        </p:tgtEl>
                                        <p:attrNameLst>
                                          <p:attrName>style.visibility</p:attrName>
                                        </p:attrNameLst>
                                      </p:cBhvr>
                                      <p:to>
                                        <p:strVal val="visible"/>
                                      </p:to>
                                    </p:set>
                                    <p:anim calcmode="lin" valueType="num">
                                      <p:cBhvr additive="base">
                                        <p:cTn id="19" dur="1000"/>
                                        <p:tgtEl>
                                          <p:spTgt spid="12291">
                                            <p:txEl>
                                              <p:pRg st="2" end="2"/>
                                            </p:txEl>
                                          </p:spTgt>
                                        </p:tgtEl>
                                        <p:attrNameLst>
                                          <p:attrName>ppt_y</p:attrName>
                                        </p:attrNameLst>
                                      </p:cBhvr>
                                      <p:tavLst>
                                        <p:tav tm="0">
                                          <p:val>
                                            <p:strVal val="#ppt_y+#ppt_h*1.125000"/>
                                          </p:val>
                                        </p:tav>
                                        <p:tav tm="100000">
                                          <p:val>
                                            <p:strVal val="#ppt_y"/>
                                          </p:val>
                                        </p:tav>
                                      </p:tavLst>
                                    </p:anim>
                                    <p:animEffect transition="in" filter="wipe(up)">
                                      <p:cBhvr>
                                        <p:cTn id="20" dur="1000"/>
                                        <p:tgtEl>
                                          <p:spTgt spid="12291">
                                            <p:txEl>
                                              <p:pRg st="2" end="2"/>
                                            </p:txEl>
                                          </p:spTgt>
                                        </p:tgtEl>
                                      </p:cBhvr>
                                    </p:animEffect>
                                  </p:childTnLst>
                                </p:cTn>
                              </p:par>
                            </p:childTnLst>
                          </p:cTn>
                        </p:par>
                      </p:childTnLst>
                    </p:cTn>
                  </p:par>
                  <p:par>
                    <p:cTn id="21" fill="hold" nodeType="clickPar">
                      <p:stCondLst>
                        <p:cond delay="indefinite"/>
                      </p:stCondLst>
                      <p:childTnLst>
                        <p:par>
                          <p:cTn id="22" fill="hold" nodeType="withGroup">
                            <p:stCondLst>
                              <p:cond delay="0"/>
                            </p:stCondLst>
                            <p:childTnLst>
                              <p:par>
                                <p:cTn id="23" presetID="12" presetClass="entr" presetSubtype="4" fill="hold" grpId="0" nodeType="clickEffect">
                                  <p:stCondLst>
                                    <p:cond delay="0"/>
                                  </p:stCondLst>
                                  <p:childTnLst>
                                    <p:set>
                                      <p:cBhvr>
                                        <p:cTn id="24" dur="1" fill="hold">
                                          <p:stCondLst>
                                            <p:cond delay="0"/>
                                          </p:stCondLst>
                                        </p:cTn>
                                        <p:tgtEl>
                                          <p:spTgt spid="12291">
                                            <p:txEl>
                                              <p:pRg st="3" end="3"/>
                                            </p:txEl>
                                          </p:spTgt>
                                        </p:tgtEl>
                                        <p:attrNameLst>
                                          <p:attrName>style.visibility</p:attrName>
                                        </p:attrNameLst>
                                      </p:cBhvr>
                                      <p:to>
                                        <p:strVal val="visible"/>
                                      </p:to>
                                    </p:set>
                                    <p:anim calcmode="lin" valueType="num">
                                      <p:cBhvr additive="base">
                                        <p:cTn id="25" dur="1000"/>
                                        <p:tgtEl>
                                          <p:spTgt spid="12291">
                                            <p:txEl>
                                              <p:pRg st="3" end="3"/>
                                            </p:txEl>
                                          </p:spTgt>
                                        </p:tgtEl>
                                        <p:attrNameLst>
                                          <p:attrName>ppt_y</p:attrName>
                                        </p:attrNameLst>
                                      </p:cBhvr>
                                      <p:tavLst>
                                        <p:tav tm="0">
                                          <p:val>
                                            <p:strVal val="#ppt_y+#ppt_h*1.125000"/>
                                          </p:val>
                                        </p:tav>
                                        <p:tav tm="100000">
                                          <p:val>
                                            <p:strVal val="#ppt_y"/>
                                          </p:val>
                                        </p:tav>
                                      </p:tavLst>
                                    </p:anim>
                                    <p:animEffect transition="in" filter="wipe(up)">
                                      <p:cBhvr>
                                        <p:cTn id="26" dur="1000"/>
                                        <p:tgtEl>
                                          <p:spTgt spid="12291">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91" grpId="0" uiExpand="1" build="p" bldLvl="2" autoUpdateAnimBg="0"/>
    </p:bld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bg>
      <p:bgPr>
        <a:solidFill>
          <a:srgbClr val="CCECFF"/>
        </a:solidFill>
        <a:effectLst/>
      </p:bgPr>
    </p:bg>
    <p:spTree>
      <p:nvGrpSpPr>
        <p:cNvPr id="1" name=""/>
        <p:cNvGrpSpPr/>
        <p:nvPr/>
      </p:nvGrpSpPr>
      <p:grpSpPr>
        <a:xfrm>
          <a:off x="0" y="0"/>
          <a:ext cx="0" cy="0"/>
          <a:chOff x="0" y="0"/>
          <a:chExt cx="0" cy="0"/>
        </a:xfrm>
      </p:grpSpPr>
      <p:sp>
        <p:nvSpPr>
          <p:cNvPr id="13314" name="Rectangle 2">
            <a:extLst>
              <a:ext uri="{FF2B5EF4-FFF2-40B4-BE49-F238E27FC236}">
                <a16:creationId xmlns:a16="http://schemas.microsoft.com/office/drawing/2014/main" id="{B0D64C7D-58B5-4DFF-9A94-1F6674ED10AB}"/>
              </a:ext>
            </a:extLst>
          </p:cNvPr>
          <p:cNvSpPr>
            <a:spLocks noGrp="1" noChangeArrowheads="1"/>
          </p:cNvSpPr>
          <p:nvPr>
            <p:ph type="title"/>
          </p:nvPr>
        </p:nvSpPr>
        <p:spPr>
          <a:xfrm>
            <a:off x="457200" y="255587"/>
            <a:ext cx="8534400" cy="1981200"/>
          </a:xfrm>
        </p:spPr>
        <p:txBody>
          <a:bodyPr/>
          <a:lstStyle/>
          <a:p>
            <a:pPr algn="l"/>
            <a:r>
              <a:rPr lang="en-US" altLang="en-US" sz="6000" b="1" dirty="0">
                <a:solidFill>
                  <a:srgbClr val="800000"/>
                </a:solidFill>
                <a:effectLst>
                  <a:outerShdw blurRad="38100" dist="38100" dir="2700000" algn="tl">
                    <a:srgbClr val="000000">
                      <a:alpha val="43137"/>
                    </a:srgbClr>
                  </a:outerShdw>
                </a:effectLst>
                <a:latin typeface="Candara" panose="020E0502030303020204" pitchFamily="34" charset="0"/>
              </a:rPr>
              <a:t>BACKBITER</a:t>
            </a:r>
            <a:br>
              <a:rPr lang="en-US" altLang="en-US" sz="5400" b="1" dirty="0">
                <a:solidFill>
                  <a:srgbClr val="800000"/>
                </a:solidFill>
                <a:effectLst>
                  <a:outerShdw blurRad="38100" dist="38100" dir="2700000" algn="tl">
                    <a:srgbClr val="000000"/>
                  </a:outerShdw>
                </a:effectLst>
                <a:latin typeface="Arial Narrow" panose="020B0606020202030204" pitchFamily="34" charset="0"/>
              </a:rPr>
            </a:br>
            <a:r>
              <a:rPr lang="en-US" altLang="en-US" i="1" dirty="0">
                <a:solidFill>
                  <a:srgbClr val="800000"/>
                </a:solidFill>
                <a:effectLst>
                  <a:outerShdw blurRad="38100" dist="38100" dir="2700000" algn="tl">
                    <a:srgbClr val="000000">
                      <a:alpha val="43137"/>
                    </a:srgbClr>
                  </a:outerShdw>
                </a:effectLst>
                <a:latin typeface="Candara" panose="020E0502030303020204" pitchFamily="34" charset="0"/>
              </a:rPr>
              <a:t>Romans 1:30; 2 Corinthians 12:20</a:t>
            </a:r>
          </a:p>
        </p:txBody>
      </p:sp>
      <p:sp>
        <p:nvSpPr>
          <p:cNvPr id="13315" name="Rectangle 3">
            <a:extLst>
              <a:ext uri="{FF2B5EF4-FFF2-40B4-BE49-F238E27FC236}">
                <a16:creationId xmlns:a16="http://schemas.microsoft.com/office/drawing/2014/main" id="{B104E935-EA07-45B2-9C6C-4CAEF3AA4C6B}"/>
              </a:ext>
            </a:extLst>
          </p:cNvPr>
          <p:cNvSpPr>
            <a:spLocks noGrp="1" noChangeArrowheads="1"/>
          </p:cNvSpPr>
          <p:nvPr>
            <p:ph idx="1"/>
          </p:nvPr>
        </p:nvSpPr>
        <p:spPr>
          <a:xfrm>
            <a:off x="381000" y="2286000"/>
            <a:ext cx="11695828" cy="4572000"/>
          </a:xfrm>
        </p:spPr>
        <p:txBody>
          <a:bodyPr/>
          <a:lstStyle/>
          <a:p>
            <a:pPr>
              <a:lnSpc>
                <a:spcPct val="100000"/>
              </a:lnSpc>
            </a:pPr>
            <a:r>
              <a:rPr lang="en-US" altLang="en-US" sz="4000" b="1" dirty="0">
                <a:solidFill>
                  <a:srgbClr val="000099"/>
                </a:solidFill>
                <a:effectLst>
                  <a:outerShdw blurRad="38100" dist="38100" dir="2700000" algn="tl">
                    <a:srgbClr val="000000">
                      <a:alpha val="43137"/>
                    </a:srgbClr>
                  </a:outerShdw>
                </a:effectLst>
                <a:latin typeface="Candara" panose="020E0502030303020204" pitchFamily="34" charset="0"/>
                <a:cs typeface="Times New Roman" panose="02020603050405020304" pitchFamily="18" charset="0"/>
              </a:rPr>
              <a:t>“a defamer, evil speaker” </a:t>
            </a:r>
            <a:r>
              <a:rPr lang="en-US" altLang="en-US" sz="3600" dirty="0">
                <a:solidFill>
                  <a:srgbClr val="000099"/>
                </a:solidFill>
                <a:effectLst>
                  <a:outerShdw blurRad="38100" dist="38100" dir="2700000" algn="tl">
                    <a:srgbClr val="000000">
                      <a:alpha val="43137"/>
                    </a:srgbClr>
                  </a:outerShdw>
                </a:effectLst>
                <a:latin typeface="Candara" panose="020E0502030303020204" pitchFamily="34" charset="0"/>
                <a:cs typeface="Times New Roman" panose="02020603050405020304" pitchFamily="18" charset="0"/>
              </a:rPr>
              <a:t>(</a:t>
            </a:r>
            <a:r>
              <a:rPr lang="en-US" altLang="en-US" sz="3600" i="1" dirty="0">
                <a:solidFill>
                  <a:srgbClr val="000099"/>
                </a:solidFill>
                <a:effectLst>
                  <a:outerShdw blurRad="38100" dist="38100" dir="2700000" algn="tl">
                    <a:srgbClr val="000000">
                      <a:alpha val="43137"/>
                    </a:srgbClr>
                  </a:outerShdw>
                </a:effectLst>
                <a:latin typeface="Candara" panose="020E0502030303020204" pitchFamily="34" charset="0"/>
                <a:cs typeface="Times New Roman" panose="02020603050405020304" pitchFamily="18" charset="0"/>
              </a:rPr>
              <a:t>Thayer</a:t>
            </a:r>
            <a:r>
              <a:rPr lang="en-US" altLang="en-US" sz="3600" dirty="0">
                <a:solidFill>
                  <a:srgbClr val="000099"/>
                </a:solidFill>
                <a:effectLst>
                  <a:outerShdw blurRad="38100" dist="38100" dir="2700000" algn="tl">
                    <a:srgbClr val="000000">
                      <a:alpha val="43137"/>
                    </a:srgbClr>
                  </a:outerShdw>
                </a:effectLst>
                <a:latin typeface="Candara" panose="020E0502030303020204" pitchFamily="34" charset="0"/>
                <a:cs typeface="Times New Roman" panose="02020603050405020304" pitchFamily="18" charset="0"/>
              </a:rPr>
              <a:t>, 332)</a:t>
            </a:r>
          </a:p>
          <a:p>
            <a:pPr>
              <a:lnSpc>
                <a:spcPct val="100000"/>
              </a:lnSpc>
            </a:pPr>
            <a:r>
              <a:rPr lang="en-US" altLang="en-US" sz="4000" dirty="0">
                <a:solidFill>
                  <a:srgbClr val="000099"/>
                </a:solidFill>
                <a:effectLst>
                  <a:outerShdw blurRad="38100" dist="38100" dir="2700000" algn="tl">
                    <a:srgbClr val="000000">
                      <a:alpha val="43137"/>
                    </a:srgbClr>
                  </a:outerShdw>
                </a:effectLst>
                <a:latin typeface="Candara" panose="020E0502030303020204" pitchFamily="34" charset="0"/>
                <a:cs typeface="Times New Roman" panose="02020603050405020304" pitchFamily="18" charset="0"/>
              </a:rPr>
              <a:t>More open and bold than the whisperer, although such a person does not face the accused with his slander</a:t>
            </a:r>
          </a:p>
          <a:p>
            <a:pPr lvl="1">
              <a:lnSpc>
                <a:spcPct val="100000"/>
              </a:lnSpc>
            </a:pPr>
            <a:r>
              <a:rPr lang="en-US" altLang="en-US" sz="3800" dirty="0">
                <a:solidFill>
                  <a:srgbClr val="000099"/>
                </a:solidFill>
                <a:effectLst>
                  <a:outerShdw blurRad="38100" dist="38100" dir="2700000" algn="tl">
                    <a:srgbClr val="000000">
                      <a:alpha val="43137"/>
                    </a:srgbClr>
                  </a:outerShdw>
                </a:effectLst>
                <a:latin typeface="Candara" panose="020E0502030303020204" pitchFamily="34" charset="0"/>
                <a:cs typeface="Times New Roman" panose="02020603050405020304" pitchFamily="18" charset="0"/>
              </a:rPr>
              <a:t>Backbiting causes anger, </a:t>
            </a:r>
            <a:r>
              <a:rPr lang="en-US" altLang="en-US" sz="3800" i="1" dirty="0">
                <a:solidFill>
                  <a:srgbClr val="000099"/>
                </a:solidFill>
                <a:effectLst>
                  <a:outerShdw blurRad="38100" dist="38100" dir="2700000" algn="tl">
                    <a:srgbClr val="000000">
                      <a:alpha val="43137"/>
                    </a:srgbClr>
                  </a:outerShdw>
                </a:effectLst>
                <a:latin typeface="Candara" panose="020E0502030303020204" pitchFamily="34" charset="0"/>
                <a:cs typeface="Times New Roman" panose="02020603050405020304" pitchFamily="18" charset="0"/>
              </a:rPr>
              <a:t>Proverbs 25:23</a:t>
            </a:r>
          </a:p>
          <a:p>
            <a:pPr lvl="1">
              <a:lnSpc>
                <a:spcPct val="100000"/>
              </a:lnSpc>
            </a:pPr>
            <a:r>
              <a:rPr lang="en-US" altLang="en-US" sz="3800" dirty="0">
                <a:solidFill>
                  <a:srgbClr val="000099"/>
                </a:solidFill>
                <a:effectLst>
                  <a:outerShdw blurRad="38100" dist="38100" dir="2700000" algn="tl">
                    <a:srgbClr val="000000">
                      <a:alpha val="43137"/>
                    </a:srgbClr>
                  </a:outerShdw>
                </a:effectLst>
                <a:latin typeface="Candara" panose="020E0502030303020204" pitchFamily="34" charset="0"/>
                <a:cs typeface="Times New Roman" panose="02020603050405020304" pitchFamily="18" charset="0"/>
              </a:rPr>
              <a:t>Backbiter does not abide with God, </a:t>
            </a:r>
            <a:r>
              <a:rPr lang="en-US" altLang="en-US" sz="3800" i="1" dirty="0">
                <a:solidFill>
                  <a:srgbClr val="000099"/>
                </a:solidFill>
                <a:effectLst>
                  <a:outerShdw blurRad="38100" dist="38100" dir="2700000" algn="tl">
                    <a:srgbClr val="000000">
                      <a:alpha val="43137"/>
                    </a:srgbClr>
                  </a:outerShdw>
                </a:effectLst>
                <a:latin typeface="Candara" panose="020E0502030303020204" pitchFamily="34" charset="0"/>
                <a:cs typeface="Times New Roman" panose="02020603050405020304" pitchFamily="18" charset="0"/>
              </a:rPr>
              <a:t>Psalm 15:1-3</a:t>
            </a:r>
          </a:p>
        </p:txBody>
      </p:sp>
      <p:sp>
        <p:nvSpPr>
          <p:cNvPr id="5" name="Slide Number Placeholder 5">
            <a:extLst>
              <a:ext uri="{FF2B5EF4-FFF2-40B4-BE49-F238E27FC236}">
                <a16:creationId xmlns:a16="http://schemas.microsoft.com/office/drawing/2014/main" id="{3C7FC061-1D67-4CDD-B781-B4FCF71DFB37}"/>
              </a:ext>
            </a:extLst>
          </p:cNvPr>
          <p:cNvSpPr>
            <a:spLocks noGrp="1"/>
          </p:cNvSpPr>
          <p:nvPr>
            <p:ph type="sldNum" sz="quarter" idx="12"/>
          </p:nvPr>
        </p:nvSpPr>
        <p:spPr>
          <a:xfrm>
            <a:off x="9333628" y="6419850"/>
            <a:ext cx="2743200" cy="365125"/>
          </a:xfrm>
        </p:spPr>
        <p:txBody>
          <a:bodyPr vert="horz" lIns="91440" tIns="45720" rIns="91440" bIns="45720" rtlCol="0" anchor="ctr">
            <a:normAutofit/>
          </a:bodyPr>
          <a:lstStyle/>
          <a:p>
            <a:pPr>
              <a:spcAft>
                <a:spcPts val="600"/>
              </a:spcAft>
            </a:pPr>
            <a:fld id="{285B9E66-BA8F-4498-B330-0DBA3D4DBBEA}" type="slidenum">
              <a:rPr lang="en-US" altLang="en-US">
                <a:solidFill>
                  <a:prstClr val="black">
                    <a:lumMod val="50000"/>
                    <a:lumOff val="50000"/>
                  </a:prstClr>
                </a:solidFill>
                <a:latin typeface="Candara" panose="020E0502030303020204" pitchFamily="34" charset="0"/>
              </a:rPr>
              <a:pPr>
                <a:spcAft>
                  <a:spcPts val="600"/>
                </a:spcAft>
              </a:pPr>
              <a:t>11</a:t>
            </a:fld>
            <a:endParaRPr lang="en-US" altLang="en-US" dirty="0">
              <a:solidFill>
                <a:prstClr val="black">
                  <a:lumMod val="50000"/>
                  <a:lumOff val="50000"/>
                </a:prstClr>
              </a:solidFill>
              <a:latin typeface="Candara" panose="020E0502030303020204" pitchFamily="34" charset="0"/>
            </a:endParaRPr>
          </a:p>
        </p:txBody>
      </p:sp>
      <p:pic>
        <p:nvPicPr>
          <p:cNvPr id="13320" name="Picture 8" descr="D:\My Pictures\Microsoft Clip Organizer\whisperer.wmf">
            <a:extLst>
              <a:ext uri="{FF2B5EF4-FFF2-40B4-BE49-F238E27FC236}">
                <a16:creationId xmlns:a16="http://schemas.microsoft.com/office/drawing/2014/main" id="{C36AF46B-5CA8-4E3F-AA05-3F22ED3D12E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230758" y="392112"/>
            <a:ext cx="2057400" cy="2046288"/>
          </a:xfrm>
          <a:prstGeom prst="rect">
            <a:avLst/>
          </a:prstGeom>
          <a:noFill/>
          <a:extLst>
            <a:ext uri="{909E8E84-426E-40DD-AFC4-6F175D3DCCD1}">
              <a14:hiddenFill xmlns:a14="http://schemas.microsoft.com/office/drawing/2010/main">
                <a:solidFill>
                  <a:srgbClr val="FFFFFF"/>
                </a:solidFill>
              </a14:hiddenFill>
            </a:ext>
          </a:extLst>
        </p:spPr>
      </p:pic>
      <p:sp>
        <p:nvSpPr>
          <p:cNvPr id="7" name="Rectangle 6">
            <a:extLst>
              <a:ext uri="{FF2B5EF4-FFF2-40B4-BE49-F238E27FC236}">
                <a16:creationId xmlns:a16="http://schemas.microsoft.com/office/drawing/2014/main" id="{F520E704-4DA6-4867-A797-C5CC8272E0CF}"/>
              </a:ext>
            </a:extLst>
          </p:cNvPr>
          <p:cNvSpPr/>
          <p:nvPr/>
        </p:nvSpPr>
        <p:spPr>
          <a:xfrm>
            <a:off x="0" y="0"/>
            <a:ext cx="12192000" cy="6858000"/>
          </a:xfrm>
          <a:prstGeom prst="rect">
            <a:avLst/>
          </a:prstGeom>
          <a:noFill/>
          <a:ln w="254000"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descr="A close up of a logo&#10;&#10;Description generated with high confidence">
            <a:extLst>
              <a:ext uri="{FF2B5EF4-FFF2-40B4-BE49-F238E27FC236}">
                <a16:creationId xmlns:a16="http://schemas.microsoft.com/office/drawing/2014/main" id="{AFC14E4C-2C2E-4C7E-94BF-D08FE3BEC431}"/>
              </a:ext>
            </a:extLst>
          </p:cNvPr>
          <p:cNvPicPr>
            <a:picLocks noChangeAspect="1" noChangeArrowheads="1"/>
          </p:cNvPicPr>
          <p:nvPr/>
        </p:nvPicPr>
        <p:blipFill>
          <a:blip r:embed="rId3" cstate="screen">
            <a:extLst>
              <a:ext uri="{28A0092B-C50C-407E-A947-70E740481C1C}">
                <a14:useLocalDpi xmlns:a14="http://schemas.microsoft.com/office/drawing/2010/main"/>
              </a:ext>
            </a:extLst>
          </a:blip>
          <a:srcRect/>
          <a:stretch>
            <a:fillRect/>
          </a:stretch>
        </p:blipFill>
        <p:spPr bwMode="auto">
          <a:xfrm>
            <a:off x="138468" y="6266626"/>
            <a:ext cx="342028" cy="427982"/>
          </a:xfrm>
          <a:prstGeom prst="rect">
            <a:avLst/>
          </a:prstGeom>
          <a:noFill/>
          <a:ln w="9525">
            <a:noFill/>
            <a:miter lim="800000"/>
            <a:headEnd/>
            <a:tailEnd/>
          </a:ln>
          <a:effectLst>
            <a:outerShdw blurRad="50800" dist="50800" dir="5400000" algn="ctr" rotWithShape="0">
              <a:srgbClr val="956251">
                <a:lumMod val="10000"/>
              </a:srgbClr>
            </a:outerShdw>
          </a:effectLst>
        </p:spPr>
      </p:pic>
    </p:spTree>
  </p:cSld>
  <p:clrMapOvr>
    <a:masterClrMapping/>
  </p:clrMapOvr>
  <mc:AlternateContent xmlns:mc="http://schemas.openxmlformats.org/markup-compatibility/2006" xmlns:p14="http://schemas.microsoft.com/office/powerpoint/2010/main">
    <mc:Choice Requires="p14">
      <p:transition spd="slow" p14:dur="1500">
        <p:checker/>
      </p:transition>
    </mc:Choice>
    <mc:Fallback xmlns="">
      <p:transition spd="slow">
        <p:checker/>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2" presetClass="entr" presetSubtype="4" fill="hold" grpId="0" nodeType="afterEffect">
                                  <p:stCondLst>
                                    <p:cond delay="500"/>
                                  </p:stCondLst>
                                  <p:childTnLst>
                                    <p:set>
                                      <p:cBhvr>
                                        <p:cTn id="6" dur="1" fill="hold">
                                          <p:stCondLst>
                                            <p:cond delay="0"/>
                                          </p:stCondLst>
                                        </p:cTn>
                                        <p:tgtEl>
                                          <p:spTgt spid="13315">
                                            <p:txEl>
                                              <p:pRg st="0" end="0"/>
                                            </p:txEl>
                                          </p:spTgt>
                                        </p:tgtEl>
                                        <p:attrNameLst>
                                          <p:attrName>style.visibility</p:attrName>
                                        </p:attrNameLst>
                                      </p:cBhvr>
                                      <p:to>
                                        <p:strVal val="visible"/>
                                      </p:to>
                                    </p:set>
                                    <p:anim calcmode="lin" valueType="num">
                                      <p:cBhvr additive="base">
                                        <p:cTn id="7" dur="1000"/>
                                        <p:tgtEl>
                                          <p:spTgt spid="13315">
                                            <p:txEl>
                                              <p:pRg st="0" end="0"/>
                                            </p:txEl>
                                          </p:spTgt>
                                        </p:tgtEl>
                                        <p:attrNameLst>
                                          <p:attrName>ppt_y</p:attrName>
                                        </p:attrNameLst>
                                      </p:cBhvr>
                                      <p:tavLst>
                                        <p:tav tm="0">
                                          <p:val>
                                            <p:strVal val="#ppt_y+#ppt_h*1.125000"/>
                                          </p:val>
                                        </p:tav>
                                        <p:tav tm="100000">
                                          <p:val>
                                            <p:strVal val="#ppt_y"/>
                                          </p:val>
                                        </p:tav>
                                      </p:tavLst>
                                    </p:anim>
                                    <p:animEffect transition="in" filter="wipe(up)">
                                      <p:cBhvr>
                                        <p:cTn id="8" dur="1000"/>
                                        <p:tgtEl>
                                          <p:spTgt spid="13315">
                                            <p:txEl>
                                              <p:pRg st="0" end="0"/>
                                            </p:txEl>
                                          </p:spTgt>
                                        </p:tgtEl>
                                      </p:cBhvr>
                                    </p:animEffect>
                                  </p:childTnLst>
                                </p:cTn>
                              </p:par>
                            </p:childTnLst>
                          </p:cTn>
                        </p:par>
                      </p:childTnLst>
                    </p:cTn>
                  </p:par>
                  <p:par>
                    <p:cTn id="9" fill="hold" nodeType="clickPar">
                      <p:stCondLst>
                        <p:cond delay="indefinite"/>
                      </p:stCondLst>
                      <p:childTnLst>
                        <p:par>
                          <p:cTn id="10" fill="hold" nodeType="withGroup">
                            <p:stCondLst>
                              <p:cond delay="0"/>
                            </p:stCondLst>
                            <p:childTnLst>
                              <p:par>
                                <p:cTn id="11" presetID="12" presetClass="entr" presetSubtype="4" fill="hold" grpId="0" nodeType="clickEffect">
                                  <p:stCondLst>
                                    <p:cond delay="0"/>
                                  </p:stCondLst>
                                  <p:childTnLst>
                                    <p:set>
                                      <p:cBhvr>
                                        <p:cTn id="12" dur="1" fill="hold">
                                          <p:stCondLst>
                                            <p:cond delay="0"/>
                                          </p:stCondLst>
                                        </p:cTn>
                                        <p:tgtEl>
                                          <p:spTgt spid="13315">
                                            <p:txEl>
                                              <p:pRg st="1" end="1"/>
                                            </p:txEl>
                                          </p:spTgt>
                                        </p:tgtEl>
                                        <p:attrNameLst>
                                          <p:attrName>style.visibility</p:attrName>
                                        </p:attrNameLst>
                                      </p:cBhvr>
                                      <p:to>
                                        <p:strVal val="visible"/>
                                      </p:to>
                                    </p:set>
                                    <p:anim calcmode="lin" valueType="num">
                                      <p:cBhvr additive="base">
                                        <p:cTn id="13" dur="1000"/>
                                        <p:tgtEl>
                                          <p:spTgt spid="13315">
                                            <p:txEl>
                                              <p:pRg st="1" end="1"/>
                                            </p:txEl>
                                          </p:spTgt>
                                        </p:tgtEl>
                                        <p:attrNameLst>
                                          <p:attrName>ppt_y</p:attrName>
                                        </p:attrNameLst>
                                      </p:cBhvr>
                                      <p:tavLst>
                                        <p:tav tm="0">
                                          <p:val>
                                            <p:strVal val="#ppt_y+#ppt_h*1.125000"/>
                                          </p:val>
                                        </p:tav>
                                        <p:tav tm="100000">
                                          <p:val>
                                            <p:strVal val="#ppt_y"/>
                                          </p:val>
                                        </p:tav>
                                      </p:tavLst>
                                    </p:anim>
                                    <p:animEffect transition="in" filter="wipe(up)">
                                      <p:cBhvr>
                                        <p:cTn id="14" dur="1000"/>
                                        <p:tgtEl>
                                          <p:spTgt spid="13315">
                                            <p:txEl>
                                              <p:pRg st="1" end="1"/>
                                            </p:txEl>
                                          </p:spTgt>
                                        </p:tgtEl>
                                      </p:cBhvr>
                                    </p:animEffect>
                                  </p:childTnLst>
                                </p:cTn>
                              </p:par>
                            </p:childTnLst>
                          </p:cTn>
                        </p:par>
                      </p:childTnLst>
                    </p:cTn>
                  </p:par>
                  <p:par>
                    <p:cTn id="15" fill="hold" nodeType="clickPar">
                      <p:stCondLst>
                        <p:cond delay="indefinite"/>
                      </p:stCondLst>
                      <p:childTnLst>
                        <p:par>
                          <p:cTn id="16" fill="hold" nodeType="withGroup">
                            <p:stCondLst>
                              <p:cond delay="0"/>
                            </p:stCondLst>
                            <p:childTnLst>
                              <p:par>
                                <p:cTn id="17" presetID="12" presetClass="entr" presetSubtype="4" fill="hold" grpId="0" nodeType="clickEffect">
                                  <p:stCondLst>
                                    <p:cond delay="0"/>
                                  </p:stCondLst>
                                  <p:childTnLst>
                                    <p:set>
                                      <p:cBhvr>
                                        <p:cTn id="18" dur="1" fill="hold">
                                          <p:stCondLst>
                                            <p:cond delay="0"/>
                                          </p:stCondLst>
                                        </p:cTn>
                                        <p:tgtEl>
                                          <p:spTgt spid="13315">
                                            <p:txEl>
                                              <p:pRg st="2" end="2"/>
                                            </p:txEl>
                                          </p:spTgt>
                                        </p:tgtEl>
                                        <p:attrNameLst>
                                          <p:attrName>style.visibility</p:attrName>
                                        </p:attrNameLst>
                                      </p:cBhvr>
                                      <p:to>
                                        <p:strVal val="visible"/>
                                      </p:to>
                                    </p:set>
                                    <p:anim calcmode="lin" valueType="num">
                                      <p:cBhvr additive="base">
                                        <p:cTn id="19" dur="1000"/>
                                        <p:tgtEl>
                                          <p:spTgt spid="13315">
                                            <p:txEl>
                                              <p:pRg st="2" end="2"/>
                                            </p:txEl>
                                          </p:spTgt>
                                        </p:tgtEl>
                                        <p:attrNameLst>
                                          <p:attrName>ppt_y</p:attrName>
                                        </p:attrNameLst>
                                      </p:cBhvr>
                                      <p:tavLst>
                                        <p:tav tm="0">
                                          <p:val>
                                            <p:strVal val="#ppt_y+#ppt_h*1.125000"/>
                                          </p:val>
                                        </p:tav>
                                        <p:tav tm="100000">
                                          <p:val>
                                            <p:strVal val="#ppt_y"/>
                                          </p:val>
                                        </p:tav>
                                      </p:tavLst>
                                    </p:anim>
                                    <p:animEffect transition="in" filter="wipe(up)">
                                      <p:cBhvr>
                                        <p:cTn id="20" dur="1000"/>
                                        <p:tgtEl>
                                          <p:spTgt spid="13315">
                                            <p:txEl>
                                              <p:pRg st="2" end="2"/>
                                            </p:txEl>
                                          </p:spTgt>
                                        </p:tgtEl>
                                      </p:cBhvr>
                                    </p:animEffect>
                                  </p:childTnLst>
                                </p:cTn>
                              </p:par>
                            </p:childTnLst>
                          </p:cTn>
                        </p:par>
                      </p:childTnLst>
                    </p:cTn>
                  </p:par>
                  <p:par>
                    <p:cTn id="21" fill="hold" nodeType="clickPar">
                      <p:stCondLst>
                        <p:cond delay="indefinite"/>
                      </p:stCondLst>
                      <p:childTnLst>
                        <p:par>
                          <p:cTn id="22" fill="hold" nodeType="withGroup">
                            <p:stCondLst>
                              <p:cond delay="0"/>
                            </p:stCondLst>
                            <p:childTnLst>
                              <p:par>
                                <p:cTn id="23" presetID="12" presetClass="entr" presetSubtype="4" fill="hold" grpId="0" nodeType="clickEffect">
                                  <p:stCondLst>
                                    <p:cond delay="0"/>
                                  </p:stCondLst>
                                  <p:childTnLst>
                                    <p:set>
                                      <p:cBhvr>
                                        <p:cTn id="24" dur="1" fill="hold">
                                          <p:stCondLst>
                                            <p:cond delay="0"/>
                                          </p:stCondLst>
                                        </p:cTn>
                                        <p:tgtEl>
                                          <p:spTgt spid="13315">
                                            <p:txEl>
                                              <p:pRg st="3" end="3"/>
                                            </p:txEl>
                                          </p:spTgt>
                                        </p:tgtEl>
                                        <p:attrNameLst>
                                          <p:attrName>style.visibility</p:attrName>
                                        </p:attrNameLst>
                                      </p:cBhvr>
                                      <p:to>
                                        <p:strVal val="visible"/>
                                      </p:to>
                                    </p:set>
                                    <p:anim calcmode="lin" valueType="num">
                                      <p:cBhvr additive="base">
                                        <p:cTn id="25" dur="1000"/>
                                        <p:tgtEl>
                                          <p:spTgt spid="13315">
                                            <p:txEl>
                                              <p:pRg st="3" end="3"/>
                                            </p:txEl>
                                          </p:spTgt>
                                        </p:tgtEl>
                                        <p:attrNameLst>
                                          <p:attrName>ppt_y</p:attrName>
                                        </p:attrNameLst>
                                      </p:cBhvr>
                                      <p:tavLst>
                                        <p:tav tm="0">
                                          <p:val>
                                            <p:strVal val="#ppt_y+#ppt_h*1.125000"/>
                                          </p:val>
                                        </p:tav>
                                        <p:tav tm="100000">
                                          <p:val>
                                            <p:strVal val="#ppt_y"/>
                                          </p:val>
                                        </p:tav>
                                      </p:tavLst>
                                    </p:anim>
                                    <p:animEffect transition="in" filter="wipe(up)">
                                      <p:cBhvr>
                                        <p:cTn id="26" dur="1000"/>
                                        <p:tgtEl>
                                          <p:spTgt spid="1331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5" grpId="0" uiExpand="1" build="p" bldLvl="2" autoUpdateAnimBg="0"/>
    </p:bldLst>
  </p:timing>
</p:sld>
</file>

<file path=ppt/slides/slide12.xml><?xml version="1.0" encoding="utf-8"?>
<p:sld xmlns:a="http://schemas.openxmlformats.org/drawingml/2006/main" xmlns:r="http://schemas.openxmlformats.org/officeDocument/2006/relationships" xmlns:p="http://schemas.openxmlformats.org/presentationml/2006/main" showMasterPhAnim="0">
  <p:cSld>
    <p:bg>
      <p:bgPr>
        <a:solidFill>
          <a:srgbClr val="CCECFF"/>
        </a:solidFill>
        <a:effectLst/>
      </p:bgPr>
    </p:bg>
    <p:spTree>
      <p:nvGrpSpPr>
        <p:cNvPr id="1" name=""/>
        <p:cNvGrpSpPr/>
        <p:nvPr/>
      </p:nvGrpSpPr>
      <p:grpSpPr>
        <a:xfrm>
          <a:off x="0" y="0"/>
          <a:ext cx="0" cy="0"/>
          <a:chOff x="0" y="0"/>
          <a:chExt cx="0" cy="0"/>
        </a:xfrm>
      </p:grpSpPr>
      <p:sp>
        <p:nvSpPr>
          <p:cNvPr id="14338" name="Rectangle 2">
            <a:extLst>
              <a:ext uri="{FF2B5EF4-FFF2-40B4-BE49-F238E27FC236}">
                <a16:creationId xmlns:a16="http://schemas.microsoft.com/office/drawing/2014/main" id="{782B5523-5A9D-4453-AB71-4F6B11D61E47}"/>
              </a:ext>
            </a:extLst>
          </p:cNvPr>
          <p:cNvSpPr>
            <a:spLocks noGrp="1" noChangeArrowheads="1"/>
          </p:cNvSpPr>
          <p:nvPr>
            <p:ph type="title"/>
          </p:nvPr>
        </p:nvSpPr>
        <p:spPr>
          <a:xfrm>
            <a:off x="457200" y="342404"/>
            <a:ext cx="10439400" cy="1181596"/>
          </a:xfrm>
        </p:spPr>
        <p:txBody>
          <a:bodyPr>
            <a:normAutofit/>
          </a:bodyPr>
          <a:lstStyle/>
          <a:p>
            <a:pPr algn="l"/>
            <a:r>
              <a:rPr lang="en-US" altLang="en-US" sz="5400" b="1" dirty="0">
                <a:solidFill>
                  <a:srgbClr val="800000"/>
                </a:solidFill>
                <a:effectLst>
                  <a:outerShdw blurRad="38100" dist="38100" dir="2700000" algn="tl">
                    <a:srgbClr val="000000">
                      <a:alpha val="43137"/>
                    </a:srgbClr>
                  </a:outerShdw>
                </a:effectLst>
                <a:latin typeface="Candara" panose="020E0502030303020204" pitchFamily="34" charset="0"/>
              </a:rPr>
              <a:t>HOW DO WE AVOID THESE SINS?</a:t>
            </a:r>
          </a:p>
        </p:txBody>
      </p:sp>
      <p:sp>
        <p:nvSpPr>
          <p:cNvPr id="14339" name="Rectangle 3">
            <a:extLst>
              <a:ext uri="{FF2B5EF4-FFF2-40B4-BE49-F238E27FC236}">
                <a16:creationId xmlns:a16="http://schemas.microsoft.com/office/drawing/2014/main" id="{DC6206E1-9393-4443-B844-18EB9EC9A6C1}"/>
              </a:ext>
            </a:extLst>
          </p:cNvPr>
          <p:cNvSpPr>
            <a:spLocks noGrp="1" noChangeArrowheads="1"/>
          </p:cNvSpPr>
          <p:nvPr>
            <p:ph idx="1"/>
          </p:nvPr>
        </p:nvSpPr>
        <p:spPr>
          <a:xfrm>
            <a:off x="457200" y="1676400"/>
            <a:ext cx="11619628" cy="5181600"/>
          </a:xfrm>
          <a:effectLst/>
        </p:spPr>
        <p:txBody>
          <a:bodyPr/>
          <a:lstStyle/>
          <a:p>
            <a:pPr>
              <a:lnSpc>
                <a:spcPct val="100000"/>
              </a:lnSpc>
              <a:spcBef>
                <a:spcPts val="600"/>
              </a:spcBef>
            </a:pPr>
            <a:r>
              <a:rPr lang="en-US" altLang="en-US" sz="4000" b="1" dirty="0">
                <a:solidFill>
                  <a:srgbClr val="000099"/>
                </a:solidFill>
                <a:effectLst>
                  <a:outerShdw blurRad="38100" dist="38100" dir="2700000" algn="tl">
                    <a:srgbClr val="000000">
                      <a:alpha val="43137"/>
                    </a:srgbClr>
                  </a:outerShdw>
                </a:effectLst>
                <a:latin typeface="Candara" panose="020E0502030303020204" pitchFamily="34" charset="0"/>
                <a:cs typeface="Times New Roman" panose="02020603050405020304" pitchFamily="18" charset="0"/>
              </a:rPr>
              <a:t>Refuse</a:t>
            </a:r>
            <a:r>
              <a:rPr lang="en-US" altLang="en-US" sz="4000" dirty="0">
                <a:solidFill>
                  <a:srgbClr val="000099"/>
                </a:solidFill>
                <a:effectLst>
                  <a:outerShdw blurRad="38100" dist="38100" dir="2700000" algn="tl">
                    <a:srgbClr val="000000">
                      <a:alpha val="43137"/>
                    </a:srgbClr>
                  </a:outerShdw>
                </a:effectLst>
                <a:latin typeface="Candara" panose="020E0502030303020204" pitchFamily="34" charset="0"/>
                <a:cs typeface="Times New Roman" panose="02020603050405020304" pitchFamily="18" charset="0"/>
              </a:rPr>
              <a:t> the tasty morsel, </a:t>
            </a:r>
            <a:r>
              <a:rPr lang="en-US" altLang="en-US" sz="4000" i="1" dirty="0">
                <a:solidFill>
                  <a:srgbClr val="000099"/>
                </a:solidFill>
                <a:effectLst>
                  <a:outerShdw blurRad="38100" dist="38100" dir="2700000" algn="tl">
                    <a:srgbClr val="000000">
                      <a:alpha val="43137"/>
                    </a:srgbClr>
                  </a:outerShdw>
                </a:effectLst>
                <a:latin typeface="Candara" panose="020E0502030303020204" pitchFamily="34" charset="0"/>
                <a:cs typeface="Times New Roman" panose="02020603050405020304" pitchFamily="18" charset="0"/>
              </a:rPr>
              <a:t>Proverbs 26:22</a:t>
            </a:r>
          </a:p>
          <a:p>
            <a:pPr>
              <a:lnSpc>
                <a:spcPct val="100000"/>
              </a:lnSpc>
              <a:spcBef>
                <a:spcPts val="600"/>
              </a:spcBef>
            </a:pPr>
            <a:r>
              <a:rPr lang="en-US" altLang="en-US" sz="4000" b="1" dirty="0">
                <a:solidFill>
                  <a:srgbClr val="000099"/>
                </a:solidFill>
                <a:effectLst>
                  <a:outerShdw blurRad="38100" dist="38100" dir="2700000" algn="tl">
                    <a:srgbClr val="000000">
                      <a:alpha val="43137"/>
                    </a:srgbClr>
                  </a:outerShdw>
                </a:effectLst>
                <a:latin typeface="Candara" panose="020E0502030303020204" pitchFamily="34" charset="0"/>
                <a:cs typeface="Times New Roman" panose="02020603050405020304" pitchFamily="18" charset="0"/>
              </a:rPr>
              <a:t>Guard</a:t>
            </a:r>
            <a:r>
              <a:rPr lang="en-US" altLang="en-US" sz="4000" dirty="0">
                <a:solidFill>
                  <a:srgbClr val="000099"/>
                </a:solidFill>
                <a:effectLst>
                  <a:outerShdw blurRad="38100" dist="38100" dir="2700000" algn="tl">
                    <a:srgbClr val="000000">
                      <a:alpha val="43137"/>
                    </a:srgbClr>
                  </a:outerShdw>
                </a:effectLst>
                <a:latin typeface="Candara" panose="020E0502030303020204" pitchFamily="34" charset="0"/>
                <a:cs typeface="Times New Roman" panose="02020603050405020304" pitchFamily="18" charset="0"/>
              </a:rPr>
              <a:t> your tongue, </a:t>
            </a:r>
            <a:r>
              <a:rPr lang="en-US" altLang="en-US" sz="4000" i="1" dirty="0">
                <a:solidFill>
                  <a:srgbClr val="000099"/>
                </a:solidFill>
                <a:effectLst>
                  <a:outerShdw blurRad="38100" dist="38100" dir="2700000" algn="tl">
                    <a:srgbClr val="000000">
                      <a:alpha val="43137"/>
                    </a:srgbClr>
                  </a:outerShdw>
                </a:effectLst>
                <a:latin typeface="Candara" panose="020E0502030303020204" pitchFamily="34" charset="0"/>
                <a:cs typeface="Times New Roman" panose="02020603050405020304" pitchFamily="18" charset="0"/>
              </a:rPr>
              <a:t>Proverbs 13:3; 21:23</a:t>
            </a:r>
          </a:p>
          <a:p>
            <a:pPr>
              <a:lnSpc>
                <a:spcPct val="100000"/>
              </a:lnSpc>
              <a:spcBef>
                <a:spcPts val="600"/>
              </a:spcBef>
            </a:pPr>
            <a:r>
              <a:rPr lang="en-US" altLang="en-US" sz="4000" b="1" dirty="0">
                <a:solidFill>
                  <a:srgbClr val="000099"/>
                </a:solidFill>
                <a:effectLst>
                  <a:outerShdw blurRad="38100" dist="38100" dir="2700000" algn="tl">
                    <a:srgbClr val="000000">
                      <a:alpha val="43137"/>
                    </a:srgbClr>
                  </a:outerShdw>
                </a:effectLst>
                <a:latin typeface="Candara" panose="020E0502030303020204" pitchFamily="34" charset="0"/>
                <a:cs typeface="Times New Roman" panose="02020603050405020304" pitchFamily="18" charset="0"/>
              </a:rPr>
              <a:t>Ask</a:t>
            </a:r>
            <a:r>
              <a:rPr lang="en-US" altLang="en-US" sz="4000" dirty="0">
                <a:solidFill>
                  <a:srgbClr val="000099"/>
                </a:solidFill>
                <a:effectLst>
                  <a:outerShdw blurRad="38100" dist="38100" dir="2700000" algn="tl">
                    <a:srgbClr val="000000">
                      <a:alpha val="43137"/>
                    </a:srgbClr>
                  </a:outerShdw>
                </a:effectLst>
                <a:latin typeface="Candara" panose="020E0502030303020204" pitchFamily="34" charset="0"/>
                <a:cs typeface="Times New Roman" panose="02020603050405020304" pitchFamily="18" charset="0"/>
              </a:rPr>
              <a:t> yourself these questions:</a:t>
            </a:r>
          </a:p>
          <a:p>
            <a:pPr lvl="1">
              <a:lnSpc>
                <a:spcPct val="100000"/>
              </a:lnSpc>
              <a:spcBef>
                <a:spcPts val="600"/>
              </a:spcBef>
            </a:pPr>
            <a:r>
              <a:rPr lang="en-US" altLang="en-US" sz="3600" dirty="0">
                <a:solidFill>
                  <a:srgbClr val="000099"/>
                </a:solidFill>
                <a:effectLst>
                  <a:outerShdw blurRad="38100" dist="38100" dir="2700000" algn="tl">
                    <a:srgbClr val="000000">
                      <a:alpha val="43137"/>
                    </a:srgbClr>
                  </a:outerShdw>
                </a:effectLst>
                <a:latin typeface="Candara" panose="020E0502030303020204" pitchFamily="34" charset="0"/>
                <a:cs typeface="Times New Roman" panose="02020603050405020304" pitchFamily="18" charset="0"/>
              </a:rPr>
              <a:t>Is it true? </a:t>
            </a:r>
            <a:r>
              <a:rPr lang="en-US" altLang="en-US" sz="3600" i="1" dirty="0">
                <a:solidFill>
                  <a:srgbClr val="000099"/>
                </a:solidFill>
                <a:effectLst>
                  <a:outerShdw blurRad="38100" dist="38100" dir="2700000" algn="tl">
                    <a:srgbClr val="000000">
                      <a:alpha val="43137"/>
                    </a:srgbClr>
                  </a:outerShdw>
                </a:effectLst>
                <a:latin typeface="Candara" panose="020E0502030303020204" pitchFamily="34" charset="0"/>
                <a:cs typeface="Times New Roman" panose="02020603050405020304" pitchFamily="18" charset="0"/>
              </a:rPr>
              <a:t>(Ephesians 4:25)</a:t>
            </a:r>
          </a:p>
          <a:p>
            <a:pPr lvl="1">
              <a:lnSpc>
                <a:spcPct val="100000"/>
              </a:lnSpc>
              <a:spcBef>
                <a:spcPts val="600"/>
              </a:spcBef>
            </a:pPr>
            <a:r>
              <a:rPr lang="en-US" altLang="en-US" sz="3600" dirty="0">
                <a:solidFill>
                  <a:srgbClr val="000099"/>
                </a:solidFill>
                <a:effectLst>
                  <a:outerShdw blurRad="38100" dist="38100" dir="2700000" algn="tl">
                    <a:srgbClr val="000000">
                      <a:alpha val="43137"/>
                    </a:srgbClr>
                  </a:outerShdw>
                </a:effectLst>
                <a:latin typeface="Candara" panose="020E0502030303020204" pitchFamily="34" charset="0"/>
                <a:cs typeface="Times New Roman" panose="02020603050405020304" pitchFamily="18" charset="0"/>
              </a:rPr>
              <a:t>Why am I repeating this?</a:t>
            </a:r>
          </a:p>
          <a:p>
            <a:pPr lvl="1">
              <a:lnSpc>
                <a:spcPct val="100000"/>
              </a:lnSpc>
              <a:spcBef>
                <a:spcPts val="600"/>
              </a:spcBef>
            </a:pPr>
            <a:r>
              <a:rPr lang="en-US" altLang="en-US" sz="3600" dirty="0">
                <a:solidFill>
                  <a:srgbClr val="000099"/>
                </a:solidFill>
                <a:effectLst>
                  <a:outerShdw blurRad="38100" dist="38100" dir="2700000" algn="tl">
                    <a:srgbClr val="000000">
                      <a:alpha val="43137"/>
                    </a:srgbClr>
                  </a:outerShdw>
                </a:effectLst>
                <a:latin typeface="Candara" panose="020E0502030303020204" pitchFamily="34" charset="0"/>
                <a:cs typeface="Times New Roman" panose="02020603050405020304" pitchFamily="18" charset="0"/>
              </a:rPr>
              <a:t>What is the likely outcome: Help or harm? </a:t>
            </a:r>
            <a:r>
              <a:rPr lang="en-US" altLang="en-US" sz="3600" i="1" dirty="0">
                <a:solidFill>
                  <a:srgbClr val="000099"/>
                </a:solidFill>
                <a:effectLst>
                  <a:outerShdw blurRad="38100" dist="38100" dir="2700000" algn="tl">
                    <a:srgbClr val="000000">
                      <a:alpha val="43137"/>
                    </a:srgbClr>
                  </a:outerShdw>
                </a:effectLst>
                <a:latin typeface="Candara" panose="020E0502030303020204" pitchFamily="34" charset="0"/>
                <a:cs typeface="Times New Roman" panose="02020603050405020304" pitchFamily="18" charset="0"/>
              </a:rPr>
              <a:t>(Eph. 4:29)</a:t>
            </a:r>
            <a:endParaRPr lang="en-US" altLang="en-US" sz="3600" dirty="0">
              <a:solidFill>
                <a:srgbClr val="000099"/>
              </a:solidFill>
              <a:effectLst>
                <a:outerShdw blurRad="38100" dist="38100" dir="2700000" algn="tl">
                  <a:srgbClr val="000000">
                    <a:alpha val="43137"/>
                  </a:srgbClr>
                </a:outerShdw>
              </a:effectLst>
              <a:latin typeface="Candara" panose="020E0502030303020204" pitchFamily="34" charset="0"/>
              <a:cs typeface="Times New Roman" panose="02020603050405020304" pitchFamily="18" charset="0"/>
            </a:endParaRPr>
          </a:p>
          <a:p>
            <a:pPr lvl="1">
              <a:lnSpc>
                <a:spcPct val="100000"/>
              </a:lnSpc>
              <a:spcBef>
                <a:spcPts val="600"/>
              </a:spcBef>
            </a:pPr>
            <a:r>
              <a:rPr lang="en-US" altLang="en-US" sz="3600" dirty="0">
                <a:solidFill>
                  <a:srgbClr val="000099"/>
                </a:solidFill>
                <a:effectLst>
                  <a:outerShdw blurRad="38100" dist="38100" dir="2700000" algn="tl">
                    <a:srgbClr val="000000">
                      <a:alpha val="43137"/>
                    </a:srgbClr>
                  </a:outerShdw>
                </a:effectLst>
                <a:latin typeface="Candara" panose="020E0502030303020204" pitchFamily="34" charset="0"/>
                <a:cs typeface="Times New Roman" panose="02020603050405020304" pitchFamily="18" charset="0"/>
              </a:rPr>
              <a:t>Have I talked with the person I’m talking about?</a:t>
            </a:r>
          </a:p>
        </p:txBody>
      </p:sp>
      <p:sp>
        <p:nvSpPr>
          <p:cNvPr id="5" name="Slide Number Placeholder 5">
            <a:extLst>
              <a:ext uri="{FF2B5EF4-FFF2-40B4-BE49-F238E27FC236}">
                <a16:creationId xmlns:a16="http://schemas.microsoft.com/office/drawing/2014/main" id="{DEB9BE50-4817-4A5A-A843-97798BB8E3C7}"/>
              </a:ext>
            </a:extLst>
          </p:cNvPr>
          <p:cNvSpPr>
            <a:spLocks noGrp="1"/>
          </p:cNvSpPr>
          <p:nvPr>
            <p:ph type="sldNum" sz="quarter" idx="12"/>
          </p:nvPr>
        </p:nvSpPr>
        <p:spPr>
          <a:xfrm>
            <a:off x="9192451" y="6452139"/>
            <a:ext cx="2743200" cy="365125"/>
          </a:xfrm>
        </p:spPr>
        <p:txBody>
          <a:bodyPr vert="horz" lIns="91440" tIns="45720" rIns="91440" bIns="45720" rtlCol="0" anchor="ctr">
            <a:normAutofit/>
          </a:bodyPr>
          <a:lstStyle/>
          <a:p>
            <a:pPr>
              <a:spcAft>
                <a:spcPts val="600"/>
              </a:spcAft>
            </a:pPr>
            <a:fld id="{9B3D9AD2-5335-44F8-800D-3C8A3D9761F2}" type="slidenum">
              <a:rPr lang="en-US" altLang="en-US">
                <a:solidFill>
                  <a:prstClr val="black">
                    <a:lumMod val="50000"/>
                    <a:lumOff val="50000"/>
                  </a:prstClr>
                </a:solidFill>
                <a:latin typeface="Candara" panose="020E0502030303020204" pitchFamily="34" charset="0"/>
              </a:rPr>
              <a:pPr>
                <a:spcAft>
                  <a:spcPts val="600"/>
                </a:spcAft>
              </a:pPr>
              <a:t>12</a:t>
            </a:fld>
            <a:endParaRPr lang="en-US" altLang="en-US" dirty="0">
              <a:solidFill>
                <a:prstClr val="black">
                  <a:lumMod val="50000"/>
                  <a:lumOff val="50000"/>
                </a:prstClr>
              </a:solidFill>
              <a:latin typeface="Candara" panose="020E0502030303020204" pitchFamily="34" charset="0"/>
            </a:endParaRPr>
          </a:p>
        </p:txBody>
      </p:sp>
      <p:pic>
        <p:nvPicPr>
          <p:cNvPr id="14341" name="Picture 5" descr="D:\My Pictures\Microsoft Clip Organizer\refuse.wmf">
            <a:extLst>
              <a:ext uri="{FF2B5EF4-FFF2-40B4-BE49-F238E27FC236}">
                <a16:creationId xmlns:a16="http://schemas.microsoft.com/office/drawing/2014/main" id="{17D2DC32-052B-4F75-B95F-74E508F4AF2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649651" y="2000498"/>
            <a:ext cx="1828800" cy="2399804"/>
          </a:xfrm>
          <a:prstGeom prst="rect">
            <a:avLst/>
          </a:prstGeom>
          <a:noFill/>
          <a:extLst>
            <a:ext uri="{909E8E84-426E-40DD-AFC4-6F175D3DCCD1}">
              <a14:hiddenFill xmlns:a14="http://schemas.microsoft.com/office/drawing/2010/main">
                <a:solidFill>
                  <a:srgbClr val="FFFFFF"/>
                </a:solidFill>
              </a14:hiddenFill>
            </a:ext>
          </a:extLst>
        </p:spPr>
      </p:pic>
      <p:sp>
        <p:nvSpPr>
          <p:cNvPr id="7" name="Rectangle 6">
            <a:extLst>
              <a:ext uri="{FF2B5EF4-FFF2-40B4-BE49-F238E27FC236}">
                <a16:creationId xmlns:a16="http://schemas.microsoft.com/office/drawing/2014/main" id="{86D5413F-D8DF-4314-B0B9-D029FE5F5B75}"/>
              </a:ext>
            </a:extLst>
          </p:cNvPr>
          <p:cNvSpPr/>
          <p:nvPr/>
        </p:nvSpPr>
        <p:spPr>
          <a:xfrm>
            <a:off x="0" y="0"/>
            <a:ext cx="12192000" cy="6858000"/>
          </a:xfrm>
          <a:prstGeom prst="rect">
            <a:avLst/>
          </a:prstGeom>
          <a:noFill/>
          <a:ln w="254000"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descr="A close up of a logo&#10;&#10;Description generated with high confidence">
            <a:extLst>
              <a:ext uri="{FF2B5EF4-FFF2-40B4-BE49-F238E27FC236}">
                <a16:creationId xmlns:a16="http://schemas.microsoft.com/office/drawing/2014/main" id="{872CCD4E-DBFE-494C-BB87-679364B57234}"/>
              </a:ext>
            </a:extLst>
          </p:cNvPr>
          <p:cNvPicPr>
            <a:picLocks noChangeAspect="1" noChangeArrowheads="1"/>
          </p:cNvPicPr>
          <p:nvPr/>
        </p:nvPicPr>
        <p:blipFill>
          <a:blip r:embed="rId3" cstate="screen">
            <a:extLst>
              <a:ext uri="{28A0092B-C50C-407E-A947-70E740481C1C}">
                <a14:useLocalDpi xmlns:a14="http://schemas.microsoft.com/office/drawing/2010/main"/>
              </a:ext>
            </a:extLst>
          </a:blip>
          <a:srcRect/>
          <a:stretch>
            <a:fillRect/>
          </a:stretch>
        </p:blipFill>
        <p:spPr bwMode="auto">
          <a:xfrm>
            <a:off x="138468" y="6266626"/>
            <a:ext cx="342028" cy="427982"/>
          </a:xfrm>
          <a:prstGeom prst="rect">
            <a:avLst/>
          </a:prstGeom>
          <a:noFill/>
          <a:ln w="9525">
            <a:noFill/>
            <a:miter lim="800000"/>
            <a:headEnd/>
            <a:tailEnd/>
          </a:ln>
          <a:effectLst>
            <a:outerShdw blurRad="50800" dist="50800" dir="5400000" algn="ctr" rotWithShape="0">
              <a:srgbClr val="956251">
                <a:lumMod val="10000"/>
              </a:srgbClr>
            </a:outerShdw>
          </a:effectLst>
        </p:spPr>
      </p:pic>
    </p:spTree>
  </p:cSld>
  <p:clrMapOvr>
    <a:masterClrMapping/>
  </p:clrMapOvr>
  <mc:AlternateContent xmlns:mc="http://schemas.openxmlformats.org/markup-compatibility/2006" xmlns:p14="http://schemas.microsoft.com/office/powerpoint/2010/main">
    <mc:Choice Requires="p14">
      <p:transition spd="slow" p14:dur="1500">
        <p:checker/>
      </p:transition>
    </mc:Choice>
    <mc:Fallback xmlns="">
      <p:transition spd="slow">
        <p:checker/>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2" presetClass="entr" presetSubtype="4" fill="hold" grpId="0" nodeType="afterEffect">
                                  <p:stCondLst>
                                    <p:cond delay="1000"/>
                                  </p:stCondLst>
                                  <p:childTnLst>
                                    <p:set>
                                      <p:cBhvr>
                                        <p:cTn id="6" dur="1" fill="hold">
                                          <p:stCondLst>
                                            <p:cond delay="0"/>
                                          </p:stCondLst>
                                        </p:cTn>
                                        <p:tgtEl>
                                          <p:spTgt spid="14339">
                                            <p:txEl>
                                              <p:pRg st="0" end="0"/>
                                            </p:txEl>
                                          </p:spTgt>
                                        </p:tgtEl>
                                        <p:attrNameLst>
                                          <p:attrName>style.visibility</p:attrName>
                                        </p:attrNameLst>
                                      </p:cBhvr>
                                      <p:to>
                                        <p:strVal val="visible"/>
                                      </p:to>
                                    </p:set>
                                    <p:anim calcmode="lin" valueType="num">
                                      <p:cBhvr additive="base">
                                        <p:cTn id="7" dur="1000"/>
                                        <p:tgtEl>
                                          <p:spTgt spid="14339">
                                            <p:txEl>
                                              <p:pRg st="0" end="0"/>
                                            </p:txEl>
                                          </p:spTgt>
                                        </p:tgtEl>
                                        <p:attrNameLst>
                                          <p:attrName>ppt_y</p:attrName>
                                        </p:attrNameLst>
                                      </p:cBhvr>
                                      <p:tavLst>
                                        <p:tav tm="0">
                                          <p:val>
                                            <p:strVal val="#ppt_y+#ppt_h*1.125000"/>
                                          </p:val>
                                        </p:tav>
                                        <p:tav tm="100000">
                                          <p:val>
                                            <p:strVal val="#ppt_y"/>
                                          </p:val>
                                        </p:tav>
                                      </p:tavLst>
                                    </p:anim>
                                    <p:animEffect transition="in" filter="wipe(up)">
                                      <p:cBhvr>
                                        <p:cTn id="8" dur="1000"/>
                                        <p:tgtEl>
                                          <p:spTgt spid="14339">
                                            <p:txEl>
                                              <p:pRg st="0" end="0"/>
                                            </p:txEl>
                                          </p:spTgt>
                                        </p:tgtEl>
                                      </p:cBhvr>
                                    </p:animEffect>
                                  </p:childTnLst>
                                </p:cTn>
                              </p:par>
                            </p:childTnLst>
                          </p:cTn>
                        </p:par>
                      </p:childTnLst>
                    </p:cTn>
                  </p:par>
                  <p:par>
                    <p:cTn id="9" fill="hold" nodeType="clickPar">
                      <p:stCondLst>
                        <p:cond delay="indefinite"/>
                      </p:stCondLst>
                      <p:childTnLst>
                        <p:par>
                          <p:cTn id="10" fill="hold" nodeType="withGroup">
                            <p:stCondLst>
                              <p:cond delay="0"/>
                            </p:stCondLst>
                            <p:childTnLst>
                              <p:par>
                                <p:cTn id="11" presetID="12" presetClass="entr" presetSubtype="4" fill="hold" grpId="0" nodeType="clickEffect">
                                  <p:stCondLst>
                                    <p:cond delay="0"/>
                                  </p:stCondLst>
                                  <p:childTnLst>
                                    <p:set>
                                      <p:cBhvr>
                                        <p:cTn id="12" dur="1" fill="hold">
                                          <p:stCondLst>
                                            <p:cond delay="0"/>
                                          </p:stCondLst>
                                        </p:cTn>
                                        <p:tgtEl>
                                          <p:spTgt spid="14339">
                                            <p:txEl>
                                              <p:pRg st="1" end="1"/>
                                            </p:txEl>
                                          </p:spTgt>
                                        </p:tgtEl>
                                        <p:attrNameLst>
                                          <p:attrName>style.visibility</p:attrName>
                                        </p:attrNameLst>
                                      </p:cBhvr>
                                      <p:to>
                                        <p:strVal val="visible"/>
                                      </p:to>
                                    </p:set>
                                    <p:anim calcmode="lin" valueType="num">
                                      <p:cBhvr additive="base">
                                        <p:cTn id="13" dur="1000"/>
                                        <p:tgtEl>
                                          <p:spTgt spid="14339">
                                            <p:txEl>
                                              <p:pRg st="1" end="1"/>
                                            </p:txEl>
                                          </p:spTgt>
                                        </p:tgtEl>
                                        <p:attrNameLst>
                                          <p:attrName>ppt_y</p:attrName>
                                        </p:attrNameLst>
                                      </p:cBhvr>
                                      <p:tavLst>
                                        <p:tav tm="0">
                                          <p:val>
                                            <p:strVal val="#ppt_y+#ppt_h*1.125000"/>
                                          </p:val>
                                        </p:tav>
                                        <p:tav tm="100000">
                                          <p:val>
                                            <p:strVal val="#ppt_y"/>
                                          </p:val>
                                        </p:tav>
                                      </p:tavLst>
                                    </p:anim>
                                    <p:animEffect transition="in" filter="wipe(up)">
                                      <p:cBhvr>
                                        <p:cTn id="14" dur="1000"/>
                                        <p:tgtEl>
                                          <p:spTgt spid="14339">
                                            <p:txEl>
                                              <p:pRg st="1" end="1"/>
                                            </p:txEl>
                                          </p:spTgt>
                                        </p:tgtEl>
                                      </p:cBhvr>
                                    </p:animEffect>
                                  </p:childTnLst>
                                </p:cTn>
                              </p:par>
                            </p:childTnLst>
                          </p:cTn>
                        </p:par>
                      </p:childTnLst>
                    </p:cTn>
                  </p:par>
                  <p:par>
                    <p:cTn id="15" fill="hold" nodeType="clickPar">
                      <p:stCondLst>
                        <p:cond delay="indefinite"/>
                      </p:stCondLst>
                      <p:childTnLst>
                        <p:par>
                          <p:cTn id="16" fill="hold" nodeType="withGroup">
                            <p:stCondLst>
                              <p:cond delay="0"/>
                            </p:stCondLst>
                            <p:childTnLst>
                              <p:par>
                                <p:cTn id="17" presetID="12" presetClass="entr" presetSubtype="4" fill="hold" grpId="0" nodeType="clickEffect">
                                  <p:stCondLst>
                                    <p:cond delay="0"/>
                                  </p:stCondLst>
                                  <p:childTnLst>
                                    <p:set>
                                      <p:cBhvr>
                                        <p:cTn id="18" dur="1" fill="hold">
                                          <p:stCondLst>
                                            <p:cond delay="0"/>
                                          </p:stCondLst>
                                        </p:cTn>
                                        <p:tgtEl>
                                          <p:spTgt spid="14339">
                                            <p:txEl>
                                              <p:pRg st="2" end="2"/>
                                            </p:txEl>
                                          </p:spTgt>
                                        </p:tgtEl>
                                        <p:attrNameLst>
                                          <p:attrName>style.visibility</p:attrName>
                                        </p:attrNameLst>
                                      </p:cBhvr>
                                      <p:to>
                                        <p:strVal val="visible"/>
                                      </p:to>
                                    </p:set>
                                    <p:anim calcmode="lin" valueType="num">
                                      <p:cBhvr additive="base">
                                        <p:cTn id="19" dur="1000"/>
                                        <p:tgtEl>
                                          <p:spTgt spid="14339">
                                            <p:txEl>
                                              <p:pRg st="2" end="2"/>
                                            </p:txEl>
                                          </p:spTgt>
                                        </p:tgtEl>
                                        <p:attrNameLst>
                                          <p:attrName>ppt_y</p:attrName>
                                        </p:attrNameLst>
                                      </p:cBhvr>
                                      <p:tavLst>
                                        <p:tav tm="0">
                                          <p:val>
                                            <p:strVal val="#ppt_y+#ppt_h*1.125000"/>
                                          </p:val>
                                        </p:tav>
                                        <p:tav tm="100000">
                                          <p:val>
                                            <p:strVal val="#ppt_y"/>
                                          </p:val>
                                        </p:tav>
                                      </p:tavLst>
                                    </p:anim>
                                    <p:animEffect transition="in" filter="wipe(up)">
                                      <p:cBhvr>
                                        <p:cTn id="20" dur="1000"/>
                                        <p:tgtEl>
                                          <p:spTgt spid="14339">
                                            <p:txEl>
                                              <p:pRg st="2" end="2"/>
                                            </p:txEl>
                                          </p:spTgt>
                                        </p:tgtEl>
                                      </p:cBhvr>
                                    </p:animEffect>
                                  </p:childTnLst>
                                </p:cTn>
                              </p:par>
                            </p:childTnLst>
                          </p:cTn>
                        </p:par>
                        <p:par>
                          <p:cTn id="21" fill="hold" nodeType="withGroup">
                            <p:stCondLst>
                              <p:cond delay="1000"/>
                            </p:stCondLst>
                            <p:childTnLst>
                              <p:par>
                                <p:cTn id="22" presetID="12" presetClass="entr" presetSubtype="4" fill="hold" grpId="0" nodeType="afterEffect">
                                  <p:stCondLst>
                                    <p:cond delay="500"/>
                                  </p:stCondLst>
                                  <p:childTnLst>
                                    <p:set>
                                      <p:cBhvr>
                                        <p:cTn id="23" dur="1" fill="hold">
                                          <p:stCondLst>
                                            <p:cond delay="0"/>
                                          </p:stCondLst>
                                        </p:cTn>
                                        <p:tgtEl>
                                          <p:spTgt spid="14339">
                                            <p:txEl>
                                              <p:pRg st="3" end="3"/>
                                            </p:txEl>
                                          </p:spTgt>
                                        </p:tgtEl>
                                        <p:attrNameLst>
                                          <p:attrName>style.visibility</p:attrName>
                                        </p:attrNameLst>
                                      </p:cBhvr>
                                      <p:to>
                                        <p:strVal val="visible"/>
                                      </p:to>
                                    </p:set>
                                    <p:anim calcmode="lin" valueType="num">
                                      <p:cBhvr additive="base">
                                        <p:cTn id="24" dur="1000"/>
                                        <p:tgtEl>
                                          <p:spTgt spid="14339">
                                            <p:txEl>
                                              <p:pRg st="3" end="3"/>
                                            </p:txEl>
                                          </p:spTgt>
                                        </p:tgtEl>
                                        <p:attrNameLst>
                                          <p:attrName>ppt_y</p:attrName>
                                        </p:attrNameLst>
                                      </p:cBhvr>
                                      <p:tavLst>
                                        <p:tav tm="0">
                                          <p:val>
                                            <p:strVal val="#ppt_y+#ppt_h*1.125000"/>
                                          </p:val>
                                        </p:tav>
                                        <p:tav tm="100000">
                                          <p:val>
                                            <p:strVal val="#ppt_y"/>
                                          </p:val>
                                        </p:tav>
                                      </p:tavLst>
                                    </p:anim>
                                    <p:animEffect transition="in" filter="wipe(up)">
                                      <p:cBhvr>
                                        <p:cTn id="25" dur="1000"/>
                                        <p:tgtEl>
                                          <p:spTgt spid="14339">
                                            <p:txEl>
                                              <p:pRg st="3" end="3"/>
                                            </p:txEl>
                                          </p:spTgt>
                                        </p:tgtEl>
                                      </p:cBhvr>
                                    </p:animEffect>
                                  </p:childTnLst>
                                </p:cTn>
                              </p:par>
                            </p:childTnLst>
                          </p:cTn>
                        </p:par>
                      </p:childTnLst>
                    </p:cTn>
                  </p:par>
                  <p:par>
                    <p:cTn id="26" fill="hold" nodeType="clickPar">
                      <p:stCondLst>
                        <p:cond delay="indefinite"/>
                      </p:stCondLst>
                      <p:childTnLst>
                        <p:par>
                          <p:cTn id="27" fill="hold" nodeType="withGroup">
                            <p:stCondLst>
                              <p:cond delay="0"/>
                            </p:stCondLst>
                            <p:childTnLst>
                              <p:par>
                                <p:cTn id="28" presetID="12" presetClass="entr" presetSubtype="4" fill="hold" grpId="0" nodeType="clickEffect">
                                  <p:stCondLst>
                                    <p:cond delay="0"/>
                                  </p:stCondLst>
                                  <p:childTnLst>
                                    <p:set>
                                      <p:cBhvr>
                                        <p:cTn id="29" dur="1" fill="hold">
                                          <p:stCondLst>
                                            <p:cond delay="0"/>
                                          </p:stCondLst>
                                        </p:cTn>
                                        <p:tgtEl>
                                          <p:spTgt spid="14339">
                                            <p:txEl>
                                              <p:pRg st="4" end="4"/>
                                            </p:txEl>
                                          </p:spTgt>
                                        </p:tgtEl>
                                        <p:attrNameLst>
                                          <p:attrName>style.visibility</p:attrName>
                                        </p:attrNameLst>
                                      </p:cBhvr>
                                      <p:to>
                                        <p:strVal val="visible"/>
                                      </p:to>
                                    </p:set>
                                    <p:anim calcmode="lin" valueType="num">
                                      <p:cBhvr additive="base">
                                        <p:cTn id="30" dur="1000"/>
                                        <p:tgtEl>
                                          <p:spTgt spid="14339">
                                            <p:txEl>
                                              <p:pRg st="4" end="4"/>
                                            </p:txEl>
                                          </p:spTgt>
                                        </p:tgtEl>
                                        <p:attrNameLst>
                                          <p:attrName>ppt_y</p:attrName>
                                        </p:attrNameLst>
                                      </p:cBhvr>
                                      <p:tavLst>
                                        <p:tav tm="0">
                                          <p:val>
                                            <p:strVal val="#ppt_y+#ppt_h*1.125000"/>
                                          </p:val>
                                        </p:tav>
                                        <p:tav tm="100000">
                                          <p:val>
                                            <p:strVal val="#ppt_y"/>
                                          </p:val>
                                        </p:tav>
                                      </p:tavLst>
                                    </p:anim>
                                    <p:animEffect transition="in" filter="wipe(up)">
                                      <p:cBhvr>
                                        <p:cTn id="31" dur="1000"/>
                                        <p:tgtEl>
                                          <p:spTgt spid="14339">
                                            <p:txEl>
                                              <p:pRg st="4" end="4"/>
                                            </p:txEl>
                                          </p:spTgt>
                                        </p:tgtEl>
                                      </p:cBhvr>
                                    </p:animEffect>
                                  </p:childTnLst>
                                </p:cTn>
                              </p:par>
                            </p:childTnLst>
                          </p:cTn>
                        </p:par>
                      </p:childTnLst>
                    </p:cTn>
                  </p:par>
                  <p:par>
                    <p:cTn id="32" fill="hold" nodeType="clickPar">
                      <p:stCondLst>
                        <p:cond delay="indefinite"/>
                      </p:stCondLst>
                      <p:childTnLst>
                        <p:par>
                          <p:cTn id="33" fill="hold" nodeType="withGroup">
                            <p:stCondLst>
                              <p:cond delay="0"/>
                            </p:stCondLst>
                            <p:childTnLst>
                              <p:par>
                                <p:cTn id="34" presetID="12" presetClass="entr" presetSubtype="4" fill="hold" grpId="0" nodeType="clickEffect">
                                  <p:stCondLst>
                                    <p:cond delay="0"/>
                                  </p:stCondLst>
                                  <p:childTnLst>
                                    <p:set>
                                      <p:cBhvr>
                                        <p:cTn id="35" dur="1" fill="hold">
                                          <p:stCondLst>
                                            <p:cond delay="0"/>
                                          </p:stCondLst>
                                        </p:cTn>
                                        <p:tgtEl>
                                          <p:spTgt spid="14339">
                                            <p:txEl>
                                              <p:pRg st="5" end="5"/>
                                            </p:txEl>
                                          </p:spTgt>
                                        </p:tgtEl>
                                        <p:attrNameLst>
                                          <p:attrName>style.visibility</p:attrName>
                                        </p:attrNameLst>
                                      </p:cBhvr>
                                      <p:to>
                                        <p:strVal val="visible"/>
                                      </p:to>
                                    </p:set>
                                    <p:anim calcmode="lin" valueType="num">
                                      <p:cBhvr additive="base">
                                        <p:cTn id="36" dur="1000"/>
                                        <p:tgtEl>
                                          <p:spTgt spid="14339">
                                            <p:txEl>
                                              <p:pRg st="5" end="5"/>
                                            </p:txEl>
                                          </p:spTgt>
                                        </p:tgtEl>
                                        <p:attrNameLst>
                                          <p:attrName>ppt_y</p:attrName>
                                        </p:attrNameLst>
                                      </p:cBhvr>
                                      <p:tavLst>
                                        <p:tav tm="0">
                                          <p:val>
                                            <p:strVal val="#ppt_y+#ppt_h*1.125000"/>
                                          </p:val>
                                        </p:tav>
                                        <p:tav tm="100000">
                                          <p:val>
                                            <p:strVal val="#ppt_y"/>
                                          </p:val>
                                        </p:tav>
                                      </p:tavLst>
                                    </p:anim>
                                    <p:animEffect transition="in" filter="wipe(up)">
                                      <p:cBhvr>
                                        <p:cTn id="37" dur="1000"/>
                                        <p:tgtEl>
                                          <p:spTgt spid="14339">
                                            <p:txEl>
                                              <p:pRg st="5" end="5"/>
                                            </p:txEl>
                                          </p:spTgt>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12" presetClass="entr" presetSubtype="4" fill="hold" grpId="0" nodeType="clickEffect">
                                  <p:stCondLst>
                                    <p:cond delay="0"/>
                                  </p:stCondLst>
                                  <p:childTnLst>
                                    <p:set>
                                      <p:cBhvr>
                                        <p:cTn id="41" dur="1" fill="hold">
                                          <p:stCondLst>
                                            <p:cond delay="0"/>
                                          </p:stCondLst>
                                        </p:cTn>
                                        <p:tgtEl>
                                          <p:spTgt spid="14339">
                                            <p:txEl>
                                              <p:pRg st="6" end="6"/>
                                            </p:txEl>
                                          </p:spTgt>
                                        </p:tgtEl>
                                        <p:attrNameLst>
                                          <p:attrName>style.visibility</p:attrName>
                                        </p:attrNameLst>
                                      </p:cBhvr>
                                      <p:to>
                                        <p:strVal val="visible"/>
                                      </p:to>
                                    </p:set>
                                    <p:anim calcmode="lin" valueType="num">
                                      <p:cBhvr additive="base">
                                        <p:cTn id="42" dur="1000"/>
                                        <p:tgtEl>
                                          <p:spTgt spid="14339">
                                            <p:txEl>
                                              <p:pRg st="6" end="6"/>
                                            </p:txEl>
                                          </p:spTgt>
                                        </p:tgtEl>
                                        <p:attrNameLst>
                                          <p:attrName>ppt_y</p:attrName>
                                        </p:attrNameLst>
                                      </p:cBhvr>
                                      <p:tavLst>
                                        <p:tav tm="0">
                                          <p:val>
                                            <p:strVal val="#ppt_y+#ppt_h*1.125000"/>
                                          </p:val>
                                        </p:tav>
                                        <p:tav tm="100000">
                                          <p:val>
                                            <p:strVal val="#ppt_y"/>
                                          </p:val>
                                        </p:tav>
                                      </p:tavLst>
                                    </p:anim>
                                    <p:animEffect transition="in" filter="wipe(up)">
                                      <p:cBhvr>
                                        <p:cTn id="43" dur="1000"/>
                                        <p:tgtEl>
                                          <p:spTgt spid="14339">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39" grpId="0" uiExpand="1" build="p" bldLvl="2" autoUpdateAnimBg="0"/>
    </p:bldLst>
  </p:timing>
</p:sld>
</file>

<file path=ppt/slides/slide13.xml><?xml version="1.0" encoding="utf-8"?>
<p:sld xmlns:a="http://schemas.openxmlformats.org/drawingml/2006/main" xmlns:r="http://schemas.openxmlformats.org/officeDocument/2006/relationships" xmlns:p="http://schemas.openxmlformats.org/presentationml/2006/main" showMasterPhAnim="0">
  <p:cSld>
    <p:bg>
      <p:bgPr>
        <a:solidFill>
          <a:srgbClr val="CCECFF"/>
        </a:solidFill>
        <a:effectLst/>
      </p:bgPr>
    </p:bg>
    <p:spTree>
      <p:nvGrpSpPr>
        <p:cNvPr id="1" name=""/>
        <p:cNvGrpSpPr/>
        <p:nvPr/>
      </p:nvGrpSpPr>
      <p:grpSpPr>
        <a:xfrm>
          <a:off x="0" y="0"/>
          <a:ext cx="0" cy="0"/>
          <a:chOff x="0" y="0"/>
          <a:chExt cx="0" cy="0"/>
        </a:xfrm>
      </p:grpSpPr>
      <p:sp>
        <p:nvSpPr>
          <p:cNvPr id="16386" name="Rectangle 2">
            <a:extLst>
              <a:ext uri="{FF2B5EF4-FFF2-40B4-BE49-F238E27FC236}">
                <a16:creationId xmlns:a16="http://schemas.microsoft.com/office/drawing/2014/main" id="{4E482F10-A094-43D3-BFEB-0D7BB37D5B4F}"/>
              </a:ext>
            </a:extLst>
          </p:cNvPr>
          <p:cNvSpPr>
            <a:spLocks noGrp="1" noChangeArrowheads="1"/>
          </p:cNvSpPr>
          <p:nvPr>
            <p:ph type="title"/>
          </p:nvPr>
        </p:nvSpPr>
        <p:spPr>
          <a:xfrm>
            <a:off x="457200" y="304800"/>
            <a:ext cx="10896600" cy="1360608"/>
          </a:xfrm>
        </p:spPr>
        <p:txBody>
          <a:bodyPr>
            <a:normAutofit/>
          </a:bodyPr>
          <a:lstStyle/>
          <a:p>
            <a:pPr algn="l"/>
            <a:r>
              <a:rPr lang="en-US" altLang="en-US" sz="5400" b="1" dirty="0">
                <a:solidFill>
                  <a:srgbClr val="800000"/>
                </a:solidFill>
                <a:effectLst>
                  <a:outerShdw blurRad="38100" dist="38100" dir="2700000" algn="tl">
                    <a:srgbClr val="000000"/>
                  </a:outerShdw>
                </a:effectLst>
                <a:latin typeface="Candara" panose="020E0502030303020204" pitchFamily="34" charset="0"/>
              </a:rPr>
              <a:t>HOW CAN WE AVOID THESE SINS?</a:t>
            </a:r>
            <a:endParaRPr lang="en-US" altLang="en-US" sz="5400" b="1" i="1" dirty="0">
              <a:solidFill>
                <a:srgbClr val="FF0000"/>
              </a:solidFill>
              <a:effectLst>
                <a:outerShdw blurRad="38100" dist="38100" dir="2700000" algn="tl">
                  <a:srgbClr val="000000"/>
                </a:outerShdw>
              </a:effectLst>
              <a:latin typeface="Candara" panose="020E0502030303020204" pitchFamily="34" charset="0"/>
            </a:endParaRPr>
          </a:p>
        </p:txBody>
      </p:sp>
      <p:sp>
        <p:nvSpPr>
          <p:cNvPr id="16387" name="Rectangle 3">
            <a:extLst>
              <a:ext uri="{FF2B5EF4-FFF2-40B4-BE49-F238E27FC236}">
                <a16:creationId xmlns:a16="http://schemas.microsoft.com/office/drawing/2014/main" id="{DC1D57DE-F427-4703-A3CE-4B383B69B1B1}"/>
              </a:ext>
            </a:extLst>
          </p:cNvPr>
          <p:cNvSpPr>
            <a:spLocks noGrp="1" noChangeArrowheads="1"/>
          </p:cNvSpPr>
          <p:nvPr>
            <p:ph idx="1"/>
          </p:nvPr>
        </p:nvSpPr>
        <p:spPr>
          <a:xfrm>
            <a:off x="609600" y="1665408"/>
            <a:ext cx="10439400" cy="5192592"/>
          </a:xfrm>
          <a:effectLst/>
        </p:spPr>
        <p:txBody>
          <a:bodyPr>
            <a:noAutofit/>
          </a:bodyPr>
          <a:lstStyle/>
          <a:p>
            <a:pPr>
              <a:lnSpc>
                <a:spcPct val="100000"/>
              </a:lnSpc>
            </a:pPr>
            <a:r>
              <a:rPr lang="en-US" altLang="en-US" sz="4800" b="1" dirty="0">
                <a:solidFill>
                  <a:srgbClr val="000099"/>
                </a:solidFill>
                <a:effectLst>
                  <a:outerShdw blurRad="38100" dist="38100" dir="2700000" algn="tl">
                    <a:srgbClr val="C0C0C0"/>
                  </a:outerShdw>
                </a:effectLst>
                <a:latin typeface="Candara" panose="020E0502030303020204" pitchFamily="34" charset="0"/>
              </a:rPr>
              <a:t>Results of such sins:</a:t>
            </a:r>
          </a:p>
          <a:p>
            <a:pPr lvl="1">
              <a:lnSpc>
                <a:spcPct val="100000"/>
              </a:lnSpc>
            </a:pPr>
            <a:r>
              <a:rPr lang="en-US" altLang="en-US" sz="4200" dirty="0">
                <a:solidFill>
                  <a:srgbClr val="000099"/>
                </a:solidFill>
                <a:effectLst>
                  <a:outerShdw blurRad="38100" dist="38100" dir="2700000" algn="tl">
                    <a:srgbClr val="C0C0C0"/>
                  </a:outerShdw>
                </a:effectLst>
                <a:latin typeface="Candara" panose="020E0502030303020204" pitchFamily="34" charset="0"/>
              </a:rPr>
              <a:t>Strife, </a:t>
            </a:r>
            <a:r>
              <a:rPr lang="en-US" altLang="en-US" sz="4200" i="1" dirty="0">
                <a:solidFill>
                  <a:srgbClr val="000099"/>
                </a:solidFill>
                <a:effectLst>
                  <a:outerShdw blurRad="38100" dist="38100" dir="2700000" algn="tl">
                    <a:srgbClr val="C0C0C0"/>
                  </a:outerShdw>
                </a:effectLst>
                <a:latin typeface="Candara" panose="020E0502030303020204" pitchFamily="34" charset="0"/>
              </a:rPr>
              <a:t>Proverbs 26:20</a:t>
            </a:r>
          </a:p>
          <a:p>
            <a:pPr lvl="1">
              <a:lnSpc>
                <a:spcPct val="100000"/>
              </a:lnSpc>
            </a:pPr>
            <a:r>
              <a:rPr lang="en-US" altLang="en-US" sz="4200" dirty="0">
                <a:solidFill>
                  <a:srgbClr val="000099"/>
                </a:solidFill>
                <a:effectLst>
                  <a:outerShdw blurRad="38100" dist="38100" dir="2700000" algn="tl">
                    <a:srgbClr val="C0C0C0"/>
                  </a:outerShdw>
                </a:effectLst>
                <a:latin typeface="Candara" panose="020E0502030303020204" pitchFamily="34" charset="0"/>
              </a:rPr>
              <a:t>Wounds, </a:t>
            </a:r>
            <a:r>
              <a:rPr lang="en-US" altLang="en-US" sz="4200" i="1" dirty="0">
                <a:solidFill>
                  <a:srgbClr val="000099"/>
                </a:solidFill>
                <a:effectLst>
                  <a:outerShdw blurRad="38100" dist="38100" dir="2700000" algn="tl">
                    <a:srgbClr val="C0C0C0"/>
                  </a:outerShdw>
                </a:effectLst>
                <a:latin typeface="Candara" panose="020E0502030303020204" pitchFamily="34" charset="0"/>
              </a:rPr>
              <a:t>Proverbs 18:8 (26:22)</a:t>
            </a:r>
          </a:p>
          <a:p>
            <a:pPr lvl="1">
              <a:lnSpc>
                <a:spcPct val="100000"/>
              </a:lnSpc>
            </a:pPr>
            <a:r>
              <a:rPr lang="en-US" altLang="en-US" sz="4200" dirty="0">
                <a:solidFill>
                  <a:srgbClr val="000099"/>
                </a:solidFill>
                <a:effectLst>
                  <a:outerShdw blurRad="38100" dist="38100" dir="2700000" algn="tl">
                    <a:srgbClr val="C0C0C0"/>
                  </a:outerShdw>
                </a:effectLst>
                <a:latin typeface="Candara" panose="020E0502030303020204" pitchFamily="34" charset="0"/>
              </a:rPr>
              <a:t>Trouble for the soul, </a:t>
            </a:r>
            <a:r>
              <a:rPr lang="en-US" altLang="en-US" sz="4200" i="1" dirty="0">
                <a:solidFill>
                  <a:srgbClr val="000099"/>
                </a:solidFill>
                <a:effectLst>
                  <a:outerShdw blurRad="38100" dist="38100" dir="2700000" algn="tl">
                    <a:srgbClr val="C0C0C0"/>
                  </a:outerShdw>
                </a:effectLst>
                <a:latin typeface="Candara" panose="020E0502030303020204" pitchFamily="34" charset="0"/>
              </a:rPr>
              <a:t>Proverbs 21:23</a:t>
            </a:r>
          </a:p>
          <a:p>
            <a:pPr lvl="1">
              <a:lnSpc>
                <a:spcPct val="100000"/>
              </a:lnSpc>
            </a:pPr>
            <a:r>
              <a:rPr lang="en-US" altLang="en-US" sz="4200" dirty="0">
                <a:solidFill>
                  <a:srgbClr val="000099"/>
                </a:solidFill>
                <a:effectLst>
                  <a:outerShdw blurRad="38100" dist="38100" dir="2700000" algn="tl">
                    <a:srgbClr val="C0C0C0"/>
                  </a:outerShdw>
                </a:effectLst>
                <a:latin typeface="Candara" panose="020E0502030303020204" pitchFamily="34" charset="0"/>
              </a:rPr>
              <a:t>Death, </a:t>
            </a:r>
            <a:r>
              <a:rPr lang="en-US" altLang="en-US" sz="4200" i="1" dirty="0">
                <a:solidFill>
                  <a:srgbClr val="000099"/>
                </a:solidFill>
                <a:effectLst>
                  <a:outerShdw blurRad="38100" dist="38100" dir="2700000" algn="tl">
                    <a:srgbClr val="C0C0C0"/>
                  </a:outerShdw>
                </a:effectLst>
                <a:latin typeface="Candara" panose="020E0502030303020204" pitchFamily="34" charset="0"/>
              </a:rPr>
              <a:t>Proverbs 18:21</a:t>
            </a:r>
          </a:p>
          <a:p>
            <a:pPr lvl="1">
              <a:lnSpc>
                <a:spcPct val="100000"/>
              </a:lnSpc>
            </a:pPr>
            <a:r>
              <a:rPr lang="en-US" altLang="en-US" sz="4200" dirty="0">
                <a:solidFill>
                  <a:srgbClr val="000099"/>
                </a:solidFill>
                <a:effectLst>
                  <a:outerShdw blurRad="38100" dist="38100" dir="2700000" algn="tl">
                    <a:srgbClr val="C0C0C0"/>
                  </a:outerShdw>
                </a:effectLst>
                <a:latin typeface="Candara" panose="020E0502030303020204" pitchFamily="34" charset="0"/>
              </a:rPr>
              <a:t>Divine wrath, </a:t>
            </a:r>
            <a:r>
              <a:rPr lang="en-US" altLang="en-US" sz="4200" i="1" dirty="0">
                <a:solidFill>
                  <a:srgbClr val="000099"/>
                </a:solidFill>
                <a:effectLst>
                  <a:outerShdw blurRad="38100" dist="38100" dir="2700000" algn="tl">
                    <a:srgbClr val="C0C0C0"/>
                  </a:outerShdw>
                </a:effectLst>
                <a:latin typeface="Candara" panose="020E0502030303020204" pitchFamily="34" charset="0"/>
              </a:rPr>
              <a:t>Psalm 101:5; Proverbs 6:19</a:t>
            </a:r>
          </a:p>
        </p:txBody>
      </p:sp>
      <p:sp>
        <p:nvSpPr>
          <p:cNvPr id="5" name="Slide Number Placeholder 5">
            <a:extLst>
              <a:ext uri="{FF2B5EF4-FFF2-40B4-BE49-F238E27FC236}">
                <a16:creationId xmlns:a16="http://schemas.microsoft.com/office/drawing/2014/main" id="{C2AA63CB-5CA2-4C19-8876-14BF704005D7}"/>
              </a:ext>
            </a:extLst>
          </p:cNvPr>
          <p:cNvSpPr>
            <a:spLocks noGrp="1"/>
          </p:cNvSpPr>
          <p:nvPr>
            <p:ph type="sldNum" sz="quarter" idx="12"/>
          </p:nvPr>
        </p:nvSpPr>
        <p:spPr>
          <a:xfrm>
            <a:off x="9144000" y="6463569"/>
            <a:ext cx="2743200" cy="365125"/>
          </a:xfrm>
        </p:spPr>
        <p:txBody>
          <a:bodyPr vert="horz" lIns="91440" tIns="45720" rIns="91440" bIns="45720" rtlCol="0" anchor="ctr">
            <a:normAutofit/>
          </a:bodyPr>
          <a:lstStyle/>
          <a:p>
            <a:pPr>
              <a:spcAft>
                <a:spcPts val="600"/>
              </a:spcAft>
            </a:pPr>
            <a:fld id="{9055DFFF-B8BA-4A41-9DF7-E1AB575F3FB9}" type="slidenum">
              <a:rPr lang="en-US" altLang="en-US">
                <a:solidFill>
                  <a:prstClr val="black">
                    <a:lumMod val="50000"/>
                    <a:lumOff val="50000"/>
                  </a:prstClr>
                </a:solidFill>
                <a:latin typeface="Candara" panose="020E0502030303020204" pitchFamily="34" charset="0"/>
              </a:rPr>
              <a:pPr>
                <a:spcAft>
                  <a:spcPts val="600"/>
                </a:spcAft>
              </a:pPr>
              <a:t>13</a:t>
            </a:fld>
            <a:endParaRPr lang="en-US" altLang="en-US" dirty="0">
              <a:solidFill>
                <a:prstClr val="black">
                  <a:lumMod val="50000"/>
                  <a:lumOff val="50000"/>
                </a:prstClr>
              </a:solidFill>
              <a:latin typeface="Candara" panose="020E0502030303020204" pitchFamily="34" charset="0"/>
            </a:endParaRPr>
          </a:p>
        </p:txBody>
      </p:sp>
      <p:pic>
        <p:nvPicPr>
          <p:cNvPr id="16388" name="Picture 4" descr="D:\My Pictures\Microsoft Clip Organizer\refuse.wmf">
            <a:extLst>
              <a:ext uri="{FF2B5EF4-FFF2-40B4-BE49-F238E27FC236}">
                <a16:creationId xmlns:a16="http://schemas.microsoft.com/office/drawing/2014/main" id="{7EAAB53E-BB52-44A9-846A-485D6A636D3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505950" y="1752600"/>
            <a:ext cx="1950962" cy="2489220"/>
          </a:xfrm>
          <a:prstGeom prst="rect">
            <a:avLst/>
          </a:prstGeom>
          <a:noFill/>
          <a:extLst>
            <a:ext uri="{909E8E84-426E-40DD-AFC4-6F175D3DCCD1}">
              <a14:hiddenFill xmlns:a14="http://schemas.microsoft.com/office/drawing/2010/main">
                <a:solidFill>
                  <a:srgbClr val="FFFFFF"/>
                </a:solidFill>
              </a14:hiddenFill>
            </a:ext>
          </a:extLst>
        </p:spPr>
      </p:pic>
      <p:sp>
        <p:nvSpPr>
          <p:cNvPr id="7" name="Rectangle 6">
            <a:extLst>
              <a:ext uri="{FF2B5EF4-FFF2-40B4-BE49-F238E27FC236}">
                <a16:creationId xmlns:a16="http://schemas.microsoft.com/office/drawing/2014/main" id="{53BB3158-FE18-44AF-80BD-F5C0E6AF5D30}"/>
              </a:ext>
            </a:extLst>
          </p:cNvPr>
          <p:cNvSpPr/>
          <p:nvPr/>
        </p:nvSpPr>
        <p:spPr>
          <a:xfrm>
            <a:off x="0" y="0"/>
            <a:ext cx="12192000" cy="6858000"/>
          </a:xfrm>
          <a:prstGeom prst="rect">
            <a:avLst/>
          </a:prstGeom>
          <a:noFill/>
          <a:ln w="254000"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descr="A close up of a logo&#10;&#10;Description generated with high confidence">
            <a:extLst>
              <a:ext uri="{FF2B5EF4-FFF2-40B4-BE49-F238E27FC236}">
                <a16:creationId xmlns:a16="http://schemas.microsoft.com/office/drawing/2014/main" id="{8802F61D-D85E-48B1-8E36-2DC56B9D50AA}"/>
              </a:ext>
            </a:extLst>
          </p:cNvPr>
          <p:cNvPicPr>
            <a:picLocks noChangeAspect="1" noChangeArrowheads="1"/>
          </p:cNvPicPr>
          <p:nvPr/>
        </p:nvPicPr>
        <p:blipFill>
          <a:blip r:embed="rId3" cstate="screen">
            <a:extLst>
              <a:ext uri="{28A0092B-C50C-407E-A947-70E740481C1C}">
                <a14:useLocalDpi xmlns:a14="http://schemas.microsoft.com/office/drawing/2010/main"/>
              </a:ext>
            </a:extLst>
          </a:blip>
          <a:srcRect/>
          <a:stretch>
            <a:fillRect/>
          </a:stretch>
        </p:blipFill>
        <p:spPr bwMode="auto">
          <a:xfrm>
            <a:off x="138468" y="6266626"/>
            <a:ext cx="342028" cy="427982"/>
          </a:xfrm>
          <a:prstGeom prst="rect">
            <a:avLst/>
          </a:prstGeom>
          <a:noFill/>
          <a:ln w="9525">
            <a:noFill/>
            <a:miter lim="800000"/>
            <a:headEnd/>
            <a:tailEnd/>
          </a:ln>
          <a:effectLst>
            <a:outerShdw blurRad="50800" dist="50800" dir="5400000" algn="ctr" rotWithShape="0">
              <a:srgbClr val="956251">
                <a:lumMod val="10000"/>
              </a:srgbClr>
            </a:outerShdw>
          </a:effectLst>
        </p:spPr>
      </p:pic>
    </p:spTree>
  </p:cSld>
  <p:clrMapOvr>
    <a:masterClrMapping/>
  </p:clrMapOvr>
  <mc:AlternateContent xmlns:mc="http://schemas.openxmlformats.org/markup-compatibility/2006" xmlns:p14="http://schemas.microsoft.com/office/powerpoint/2010/main">
    <mc:Choice Requires="p14">
      <p:transition spd="slow" p14:dur="1500">
        <p:checker/>
      </p:transition>
    </mc:Choice>
    <mc:Fallback xmlns="">
      <p:transition spd="slow">
        <p:checker/>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2" presetClass="entr" presetSubtype="4" fill="hold" grpId="0" nodeType="afterEffect">
                                  <p:stCondLst>
                                    <p:cond delay="0"/>
                                  </p:stCondLst>
                                  <p:childTnLst>
                                    <p:set>
                                      <p:cBhvr>
                                        <p:cTn id="6" dur="1" fill="hold">
                                          <p:stCondLst>
                                            <p:cond delay="0"/>
                                          </p:stCondLst>
                                        </p:cTn>
                                        <p:tgtEl>
                                          <p:spTgt spid="16387">
                                            <p:txEl>
                                              <p:pRg st="0" end="0"/>
                                            </p:txEl>
                                          </p:spTgt>
                                        </p:tgtEl>
                                        <p:attrNameLst>
                                          <p:attrName>style.visibility</p:attrName>
                                        </p:attrNameLst>
                                      </p:cBhvr>
                                      <p:to>
                                        <p:strVal val="visible"/>
                                      </p:to>
                                    </p:set>
                                    <p:anim calcmode="lin" valueType="num">
                                      <p:cBhvr additive="base">
                                        <p:cTn id="7" dur="500"/>
                                        <p:tgtEl>
                                          <p:spTgt spid="16387">
                                            <p:txEl>
                                              <p:pRg st="0" end="0"/>
                                            </p:txEl>
                                          </p:spTgt>
                                        </p:tgtEl>
                                        <p:attrNameLst>
                                          <p:attrName>ppt_y</p:attrName>
                                        </p:attrNameLst>
                                      </p:cBhvr>
                                      <p:tavLst>
                                        <p:tav tm="0">
                                          <p:val>
                                            <p:strVal val="#ppt_y+#ppt_h*1.125000"/>
                                          </p:val>
                                        </p:tav>
                                        <p:tav tm="100000">
                                          <p:val>
                                            <p:strVal val="#ppt_y"/>
                                          </p:val>
                                        </p:tav>
                                      </p:tavLst>
                                    </p:anim>
                                    <p:animEffect transition="in" filter="wipe(up)">
                                      <p:cBhvr>
                                        <p:cTn id="8" dur="500"/>
                                        <p:tgtEl>
                                          <p:spTgt spid="16387">
                                            <p:txEl>
                                              <p:pRg st="0" end="0"/>
                                            </p:txEl>
                                          </p:spTgt>
                                        </p:tgtEl>
                                      </p:cBhvr>
                                    </p:animEffect>
                                  </p:childTnLst>
                                </p:cTn>
                              </p:par>
                            </p:childTnLst>
                          </p:cTn>
                        </p:par>
                      </p:childTnLst>
                    </p:cTn>
                  </p:par>
                  <p:par>
                    <p:cTn id="9" fill="hold" nodeType="clickPar">
                      <p:stCondLst>
                        <p:cond delay="indefinite"/>
                      </p:stCondLst>
                      <p:childTnLst>
                        <p:par>
                          <p:cTn id="10" fill="hold" nodeType="withGroup">
                            <p:stCondLst>
                              <p:cond delay="0"/>
                            </p:stCondLst>
                            <p:childTnLst>
                              <p:par>
                                <p:cTn id="11" presetID="12" presetClass="entr" presetSubtype="4" fill="hold" grpId="0" nodeType="clickEffect">
                                  <p:stCondLst>
                                    <p:cond delay="0"/>
                                  </p:stCondLst>
                                  <p:childTnLst>
                                    <p:set>
                                      <p:cBhvr>
                                        <p:cTn id="12" dur="1" fill="hold">
                                          <p:stCondLst>
                                            <p:cond delay="0"/>
                                          </p:stCondLst>
                                        </p:cTn>
                                        <p:tgtEl>
                                          <p:spTgt spid="16387">
                                            <p:txEl>
                                              <p:pRg st="1" end="1"/>
                                            </p:txEl>
                                          </p:spTgt>
                                        </p:tgtEl>
                                        <p:attrNameLst>
                                          <p:attrName>style.visibility</p:attrName>
                                        </p:attrNameLst>
                                      </p:cBhvr>
                                      <p:to>
                                        <p:strVal val="visible"/>
                                      </p:to>
                                    </p:set>
                                    <p:anim calcmode="lin" valueType="num">
                                      <p:cBhvr additive="base">
                                        <p:cTn id="13" dur="500"/>
                                        <p:tgtEl>
                                          <p:spTgt spid="16387">
                                            <p:txEl>
                                              <p:pRg st="1" end="1"/>
                                            </p:txEl>
                                          </p:spTgt>
                                        </p:tgtEl>
                                        <p:attrNameLst>
                                          <p:attrName>ppt_y</p:attrName>
                                        </p:attrNameLst>
                                      </p:cBhvr>
                                      <p:tavLst>
                                        <p:tav tm="0">
                                          <p:val>
                                            <p:strVal val="#ppt_y+#ppt_h*1.125000"/>
                                          </p:val>
                                        </p:tav>
                                        <p:tav tm="100000">
                                          <p:val>
                                            <p:strVal val="#ppt_y"/>
                                          </p:val>
                                        </p:tav>
                                      </p:tavLst>
                                    </p:anim>
                                    <p:animEffect transition="in" filter="wipe(up)">
                                      <p:cBhvr>
                                        <p:cTn id="14" dur="500"/>
                                        <p:tgtEl>
                                          <p:spTgt spid="16387">
                                            <p:txEl>
                                              <p:pRg st="1" end="1"/>
                                            </p:txEl>
                                          </p:spTgt>
                                        </p:tgtEl>
                                      </p:cBhvr>
                                    </p:animEffect>
                                  </p:childTnLst>
                                </p:cTn>
                              </p:par>
                            </p:childTnLst>
                          </p:cTn>
                        </p:par>
                      </p:childTnLst>
                    </p:cTn>
                  </p:par>
                  <p:par>
                    <p:cTn id="15" fill="hold" nodeType="clickPar">
                      <p:stCondLst>
                        <p:cond delay="indefinite"/>
                      </p:stCondLst>
                      <p:childTnLst>
                        <p:par>
                          <p:cTn id="16" fill="hold" nodeType="withGroup">
                            <p:stCondLst>
                              <p:cond delay="0"/>
                            </p:stCondLst>
                            <p:childTnLst>
                              <p:par>
                                <p:cTn id="17" presetID="12" presetClass="entr" presetSubtype="4" fill="hold" grpId="0" nodeType="clickEffect">
                                  <p:stCondLst>
                                    <p:cond delay="0"/>
                                  </p:stCondLst>
                                  <p:childTnLst>
                                    <p:set>
                                      <p:cBhvr>
                                        <p:cTn id="18" dur="1" fill="hold">
                                          <p:stCondLst>
                                            <p:cond delay="0"/>
                                          </p:stCondLst>
                                        </p:cTn>
                                        <p:tgtEl>
                                          <p:spTgt spid="16387">
                                            <p:txEl>
                                              <p:pRg st="2" end="2"/>
                                            </p:txEl>
                                          </p:spTgt>
                                        </p:tgtEl>
                                        <p:attrNameLst>
                                          <p:attrName>style.visibility</p:attrName>
                                        </p:attrNameLst>
                                      </p:cBhvr>
                                      <p:to>
                                        <p:strVal val="visible"/>
                                      </p:to>
                                    </p:set>
                                    <p:anim calcmode="lin" valueType="num">
                                      <p:cBhvr additive="base">
                                        <p:cTn id="19" dur="500"/>
                                        <p:tgtEl>
                                          <p:spTgt spid="16387">
                                            <p:txEl>
                                              <p:pRg st="2" end="2"/>
                                            </p:txEl>
                                          </p:spTgt>
                                        </p:tgtEl>
                                        <p:attrNameLst>
                                          <p:attrName>ppt_y</p:attrName>
                                        </p:attrNameLst>
                                      </p:cBhvr>
                                      <p:tavLst>
                                        <p:tav tm="0">
                                          <p:val>
                                            <p:strVal val="#ppt_y+#ppt_h*1.125000"/>
                                          </p:val>
                                        </p:tav>
                                        <p:tav tm="100000">
                                          <p:val>
                                            <p:strVal val="#ppt_y"/>
                                          </p:val>
                                        </p:tav>
                                      </p:tavLst>
                                    </p:anim>
                                    <p:animEffect transition="in" filter="wipe(up)">
                                      <p:cBhvr>
                                        <p:cTn id="20" dur="500"/>
                                        <p:tgtEl>
                                          <p:spTgt spid="16387">
                                            <p:txEl>
                                              <p:pRg st="2" end="2"/>
                                            </p:txEl>
                                          </p:spTgt>
                                        </p:tgtEl>
                                      </p:cBhvr>
                                    </p:animEffect>
                                  </p:childTnLst>
                                </p:cTn>
                              </p:par>
                            </p:childTnLst>
                          </p:cTn>
                        </p:par>
                      </p:childTnLst>
                    </p:cTn>
                  </p:par>
                  <p:par>
                    <p:cTn id="21" fill="hold" nodeType="clickPar">
                      <p:stCondLst>
                        <p:cond delay="indefinite"/>
                      </p:stCondLst>
                      <p:childTnLst>
                        <p:par>
                          <p:cTn id="22" fill="hold" nodeType="withGroup">
                            <p:stCondLst>
                              <p:cond delay="0"/>
                            </p:stCondLst>
                            <p:childTnLst>
                              <p:par>
                                <p:cTn id="23" presetID="12" presetClass="entr" presetSubtype="4" fill="hold" grpId="0" nodeType="clickEffect">
                                  <p:stCondLst>
                                    <p:cond delay="0"/>
                                  </p:stCondLst>
                                  <p:childTnLst>
                                    <p:set>
                                      <p:cBhvr>
                                        <p:cTn id="24" dur="1" fill="hold">
                                          <p:stCondLst>
                                            <p:cond delay="0"/>
                                          </p:stCondLst>
                                        </p:cTn>
                                        <p:tgtEl>
                                          <p:spTgt spid="16387">
                                            <p:txEl>
                                              <p:pRg st="3" end="3"/>
                                            </p:txEl>
                                          </p:spTgt>
                                        </p:tgtEl>
                                        <p:attrNameLst>
                                          <p:attrName>style.visibility</p:attrName>
                                        </p:attrNameLst>
                                      </p:cBhvr>
                                      <p:to>
                                        <p:strVal val="visible"/>
                                      </p:to>
                                    </p:set>
                                    <p:anim calcmode="lin" valueType="num">
                                      <p:cBhvr additive="base">
                                        <p:cTn id="25" dur="500"/>
                                        <p:tgtEl>
                                          <p:spTgt spid="16387">
                                            <p:txEl>
                                              <p:pRg st="3" end="3"/>
                                            </p:txEl>
                                          </p:spTgt>
                                        </p:tgtEl>
                                        <p:attrNameLst>
                                          <p:attrName>ppt_y</p:attrName>
                                        </p:attrNameLst>
                                      </p:cBhvr>
                                      <p:tavLst>
                                        <p:tav tm="0">
                                          <p:val>
                                            <p:strVal val="#ppt_y+#ppt_h*1.125000"/>
                                          </p:val>
                                        </p:tav>
                                        <p:tav tm="100000">
                                          <p:val>
                                            <p:strVal val="#ppt_y"/>
                                          </p:val>
                                        </p:tav>
                                      </p:tavLst>
                                    </p:anim>
                                    <p:animEffect transition="in" filter="wipe(up)">
                                      <p:cBhvr>
                                        <p:cTn id="26" dur="500"/>
                                        <p:tgtEl>
                                          <p:spTgt spid="16387">
                                            <p:txEl>
                                              <p:pRg st="3" end="3"/>
                                            </p:txEl>
                                          </p:spTgt>
                                        </p:tgtEl>
                                      </p:cBhvr>
                                    </p:animEffect>
                                  </p:childTnLst>
                                </p:cTn>
                              </p:par>
                            </p:childTnLst>
                          </p:cTn>
                        </p:par>
                      </p:childTnLst>
                    </p:cTn>
                  </p:par>
                  <p:par>
                    <p:cTn id="27" fill="hold" nodeType="clickPar">
                      <p:stCondLst>
                        <p:cond delay="indefinite"/>
                      </p:stCondLst>
                      <p:childTnLst>
                        <p:par>
                          <p:cTn id="28" fill="hold" nodeType="withGroup">
                            <p:stCondLst>
                              <p:cond delay="0"/>
                            </p:stCondLst>
                            <p:childTnLst>
                              <p:par>
                                <p:cTn id="29" presetID="12" presetClass="entr" presetSubtype="4" fill="hold" grpId="0" nodeType="clickEffect">
                                  <p:stCondLst>
                                    <p:cond delay="0"/>
                                  </p:stCondLst>
                                  <p:childTnLst>
                                    <p:set>
                                      <p:cBhvr>
                                        <p:cTn id="30" dur="1" fill="hold">
                                          <p:stCondLst>
                                            <p:cond delay="0"/>
                                          </p:stCondLst>
                                        </p:cTn>
                                        <p:tgtEl>
                                          <p:spTgt spid="16387">
                                            <p:txEl>
                                              <p:pRg st="4" end="4"/>
                                            </p:txEl>
                                          </p:spTgt>
                                        </p:tgtEl>
                                        <p:attrNameLst>
                                          <p:attrName>style.visibility</p:attrName>
                                        </p:attrNameLst>
                                      </p:cBhvr>
                                      <p:to>
                                        <p:strVal val="visible"/>
                                      </p:to>
                                    </p:set>
                                    <p:anim calcmode="lin" valueType="num">
                                      <p:cBhvr additive="base">
                                        <p:cTn id="31" dur="500"/>
                                        <p:tgtEl>
                                          <p:spTgt spid="16387">
                                            <p:txEl>
                                              <p:pRg st="4" end="4"/>
                                            </p:txEl>
                                          </p:spTgt>
                                        </p:tgtEl>
                                        <p:attrNameLst>
                                          <p:attrName>ppt_y</p:attrName>
                                        </p:attrNameLst>
                                      </p:cBhvr>
                                      <p:tavLst>
                                        <p:tav tm="0">
                                          <p:val>
                                            <p:strVal val="#ppt_y+#ppt_h*1.125000"/>
                                          </p:val>
                                        </p:tav>
                                        <p:tav tm="100000">
                                          <p:val>
                                            <p:strVal val="#ppt_y"/>
                                          </p:val>
                                        </p:tav>
                                      </p:tavLst>
                                    </p:anim>
                                    <p:animEffect transition="in" filter="wipe(up)">
                                      <p:cBhvr>
                                        <p:cTn id="32" dur="500"/>
                                        <p:tgtEl>
                                          <p:spTgt spid="16387">
                                            <p:txEl>
                                              <p:pRg st="4" end="4"/>
                                            </p:txEl>
                                          </p:spTgt>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12" presetClass="entr" presetSubtype="4" fill="hold" grpId="0" nodeType="clickEffect">
                                  <p:stCondLst>
                                    <p:cond delay="0"/>
                                  </p:stCondLst>
                                  <p:childTnLst>
                                    <p:set>
                                      <p:cBhvr>
                                        <p:cTn id="36" dur="1" fill="hold">
                                          <p:stCondLst>
                                            <p:cond delay="0"/>
                                          </p:stCondLst>
                                        </p:cTn>
                                        <p:tgtEl>
                                          <p:spTgt spid="16387">
                                            <p:txEl>
                                              <p:pRg st="5" end="5"/>
                                            </p:txEl>
                                          </p:spTgt>
                                        </p:tgtEl>
                                        <p:attrNameLst>
                                          <p:attrName>style.visibility</p:attrName>
                                        </p:attrNameLst>
                                      </p:cBhvr>
                                      <p:to>
                                        <p:strVal val="visible"/>
                                      </p:to>
                                    </p:set>
                                    <p:anim calcmode="lin" valueType="num">
                                      <p:cBhvr additive="base">
                                        <p:cTn id="37" dur="500"/>
                                        <p:tgtEl>
                                          <p:spTgt spid="16387">
                                            <p:txEl>
                                              <p:pRg st="5" end="5"/>
                                            </p:txEl>
                                          </p:spTgt>
                                        </p:tgtEl>
                                        <p:attrNameLst>
                                          <p:attrName>ppt_y</p:attrName>
                                        </p:attrNameLst>
                                      </p:cBhvr>
                                      <p:tavLst>
                                        <p:tav tm="0">
                                          <p:val>
                                            <p:strVal val="#ppt_y+#ppt_h*1.125000"/>
                                          </p:val>
                                        </p:tav>
                                        <p:tav tm="100000">
                                          <p:val>
                                            <p:strVal val="#ppt_y"/>
                                          </p:val>
                                        </p:tav>
                                      </p:tavLst>
                                    </p:anim>
                                    <p:animEffect transition="in" filter="wipe(up)">
                                      <p:cBhvr>
                                        <p:cTn id="38" dur="500"/>
                                        <p:tgtEl>
                                          <p:spTgt spid="16387">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387" grpId="0" uiExpand="1" build="p" bldLvl="2" autoUpdateAnimBg="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3">
            <a:extLst>
              <a:ext uri="{FF2B5EF4-FFF2-40B4-BE49-F238E27FC236}">
                <a16:creationId xmlns:a16="http://schemas.microsoft.com/office/drawing/2014/main" id="{B8AAAF16-BDFE-4439-9236-5BD2DFC3C0F8}"/>
              </a:ext>
            </a:extLst>
          </p:cNvPr>
          <p:cNvSpPr>
            <a:spLocks noGrp="1"/>
          </p:cNvSpPr>
          <p:nvPr>
            <p:ph type="sldNum" sz="quarter" idx="12"/>
          </p:nvPr>
        </p:nvSpPr>
        <p:spPr>
          <a:xfrm>
            <a:off x="9333628" y="6492875"/>
            <a:ext cx="2743200" cy="365125"/>
          </a:xfrm>
        </p:spPr>
        <p:txBody>
          <a:bodyPr vert="horz" lIns="91440" tIns="45720" rIns="91440" bIns="45720" rtlCol="0" anchor="ctr">
            <a:normAutofit/>
          </a:bodyPr>
          <a:lstStyle/>
          <a:p>
            <a:pPr>
              <a:spcAft>
                <a:spcPts val="600"/>
              </a:spcAft>
            </a:pPr>
            <a:fld id="{32F166F9-1579-4148-A433-27E2A28D36B6}" type="slidenum">
              <a:rPr lang="en-US" altLang="en-US">
                <a:solidFill>
                  <a:prstClr val="black">
                    <a:lumMod val="50000"/>
                    <a:lumOff val="50000"/>
                  </a:prstClr>
                </a:solidFill>
                <a:latin typeface="Candara" panose="020E0502030303020204" pitchFamily="34" charset="0"/>
              </a:rPr>
              <a:pPr>
                <a:spcAft>
                  <a:spcPts val="600"/>
                </a:spcAft>
              </a:pPr>
              <a:t>14</a:t>
            </a:fld>
            <a:endParaRPr lang="en-US" altLang="en-US" dirty="0">
              <a:solidFill>
                <a:prstClr val="black">
                  <a:lumMod val="50000"/>
                  <a:lumOff val="50000"/>
                </a:prstClr>
              </a:solidFill>
              <a:latin typeface="Candara" panose="020E0502030303020204" pitchFamily="34" charset="0"/>
            </a:endParaRPr>
          </a:p>
        </p:txBody>
      </p:sp>
      <p:sp>
        <p:nvSpPr>
          <p:cNvPr id="15363" name="Text Box 3">
            <a:extLst>
              <a:ext uri="{FF2B5EF4-FFF2-40B4-BE49-F238E27FC236}">
                <a16:creationId xmlns:a16="http://schemas.microsoft.com/office/drawing/2014/main" id="{6D9E9C2A-0FFA-4829-9561-5CD5BD527FE3}"/>
              </a:ext>
            </a:extLst>
          </p:cNvPr>
          <p:cNvSpPr txBox="1">
            <a:spLocks noChangeArrowheads="1"/>
          </p:cNvSpPr>
          <p:nvPr/>
        </p:nvSpPr>
        <p:spPr bwMode="auto">
          <a:xfrm>
            <a:off x="747860" y="1351508"/>
            <a:ext cx="6172200" cy="41549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square">
            <a:spAutoFit/>
          </a:bodyPr>
          <a:lstStyle>
            <a:lvl1pPr marL="120650" indent="-120650">
              <a:defRPr sz="2400">
                <a:solidFill>
                  <a:schemeClr val="tx1"/>
                </a:solidFill>
                <a:latin typeface="Times New Roman" panose="02020603050405020304" pitchFamily="18" charset="0"/>
              </a:defRPr>
            </a:lvl1pPr>
            <a:lvl2pPr>
              <a:defRPr sz="2400">
                <a:solidFill>
                  <a:schemeClr val="tx1"/>
                </a:solidFill>
                <a:latin typeface="Times New Roman" panose="02020603050405020304" pitchFamily="18" charset="0"/>
              </a:defRPr>
            </a:lvl2pPr>
            <a:lvl3pPr>
              <a:defRPr sz="2400">
                <a:solidFill>
                  <a:schemeClr val="tx1"/>
                </a:solidFill>
                <a:latin typeface="Times New Roman" panose="02020603050405020304" pitchFamily="18" charset="0"/>
              </a:defRPr>
            </a:lvl3pPr>
            <a:lvl4pPr>
              <a:defRPr sz="2400">
                <a:solidFill>
                  <a:schemeClr val="tx1"/>
                </a:solidFill>
                <a:latin typeface="Times New Roman" panose="02020603050405020304" pitchFamily="18" charset="0"/>
              </a:defRPr>
            </a:lvl4pPr>
            <a:lvl5pPr>
              <a:defRPr sz="2400">
                <a:solidFill>
                  <a:schemeClr val="tx1"/>
                </a:solidFill>
                <a:latin typeface="Times New Roman" panose="02020603050405020304" pitchFamily="18" charset="0"/>
              </a:defRPr>
            </a:lvl5pPr>
            <a:lvl6pPr fontAlgn="base">
              <a:spcBef>
                <a:spcPct val="0"/>
              </a:spcBef>
              <a:spcAft>
                <a:spcPct val="0"/>
              </a:spcAft>
              <a:defRPr sz="2400">
                <a:solidFill>
                  <a:schemeClr val="tx1"/>
                </a:solidFill>
                <a:latin typeface="Times New Roman" panose="02020603050405020304" pitchFamily="18" charset="0"/>
              </a:defRPr>
            </a:lvl6pPr>
            <a:lvl7pPr fontAlgn="base">
              <a:spcBef>
                <a:spcPct val="0"/>
              </a:spcBef>
              <a:spcAft>
                <a:spcPct val="0"/>
              </a:spcAft>
              <a:defRPr sz="2400">
                <a:solidFill>
                  <a:schemeClr val="tx1"/>
                </a:solidFill>
                <a:latin typeface="Times New Roman" panose="02020603050405020304" pitchFamily="18" charset="0"/>
              </a:defRPr>
            </a:lvl7pPr>
            <a:lvl8pPr fontAlgn="base">
              <a:spcBef>
                <a:spcPct val="0"/>
              </a:spcBef>
              <a:spcAft>
                <a:spcPct val="0"/>
              </a:spcAft>
              <a:defRPr sz="2400">
                <a:solidFill>
                  <a:schemeClr val="tx1"/>
                </a:solidFill>
                <a:latin typeface="Times New Roman" panose="02020603050405020304" pitchFamily="18" charset="0"/>
              </a:defRPr>
            </a:lvl8pPr>
            <a:lvl9pPr fontAlgn="base">
              <a:spcBef>
                <a:spcPct val="0"/>
              </a:spcBef>
              <a:spcAft>
                <a:spcPct val="0"/>
              </a:spcAft>
              <a:defRPr sz="2400">
                <a:solidFill>
                  <a:schemeClr val="tx1"/>
                </a:solidFill>
                <a:latin typeface="Times New Roman" panose="02020603050405020304" pitchFamily="18" charset="0"/>
              </a:defRPr>
            </a:lvl9pPr>
          </a:lstStyle>
          <a:p>
            <a:pPr marL="514350" indent="-514350">
              <a:spcBef>
                <a:spcPct val="50000"/>
              </a:spcBef>
              <a:buFontTx/>
              <a:buChar char="•"/>
            </a:pPr>
            <a:r>
              <a:rPr lang="en-US" altLang="en-US" sz="4800" dirty="0">
                <a:solidFill>
                  <a:srgbClr val="000099"/>
                </a:solidFill>
                <a:effectLst>
                  <a:outerShdw blurRad="38100" dist="38100" dir="2700000" algn="tl">
                    <a:srgbClr val="C0C0C0"/>
                  </a:outerShdw>
                </a:effectLst>
                <a:latin typeface="Candara" panose="020E0502030303020204" pitchFamily="34" charset="0"/>
              </a:rPr>
              <a:t>Idle words bring condemnation, </a:t>
            </a:r>
            <a:br>
              <a:rPr lang="en-US" altLang="en-US" sz="4800" dirty="0">
                <a:solidFill>
                  <a:srgbClr val="000099"/>
                </a:solidFill>
                <a:effectLst>
                  <a:outerShdw blurRad="38100" dist="38100" dir="2700000" algn="tl">
                    <a:srgbClr val="C0C0C0"/>
                  </a:outerShdw>
                </a:effectLst>
                <a:latin typeface="Candara" panose="020E0502030303020204" pitchFamily="34" charset="0"/>
              </a:rPr>
            </a:br>
            <a:r>
              <a:rPr lang="en-US" altLang="en-US" sz="4800" i="1" dirty="0">
                <a:solidFill>
                  <a:srgbClr val="000099"/>
                </a:solidFill>
                <a:effectLst>
                  <a:outerShdw blurRad="38100" dist="38100" dir="2700000" algn="tl">
                    <a:srgbClr val="C0C0C0"/>
                  </a:outerShdw>
                </a:effectLst>
                <a:latin typeface="Candara" panose="020E0502030303020204" pitchFamily="34" charset="0"/>
              </a:rPr>
              <a:t>Matthew 12:36-37</a:t>
            </a:r>
          </a:p>
          <a:p>
            <a:pPr marL="514350" indent="-514350">
              <a:spcBef>
                <a:spcPct val="50000"/>
              </a:spcBef>
              <a:buFontTx/>
              <a:buChar char="•"/>
            </a:pPr>
            <a:r>
              <a:rPr lang="en-US" altLang="en-US" sz="4800" dirty="0">
                <a:solidFill>
                  <a:srgbClr val="000099"/>
                </a:solidFill>
                <a:effectLst>
                  <a:outerShdw blurRad="38100" dist="38100" dir="2700000" algn="tl">
                    <a:srgbClr val="C0C0C0"/>
                  </a:outerShdw>
                </a:effectLst>
                <a:latin typeface="Candara" panose="020E0502030303020204" pitchFamily="34" charset="0"/>
              </a:rPr>
              <a:t>Restrain the mouth,</a:t>
            </a:r>
            <a:r>
              <a:rPr lang="en-US" altLang="en-US" sz="4800" i="1" dirty="0">
                <a:solidFill>
                  <a:srgbClr val="000099"/>
                </a:solidFill>
                <a:effectLst>
                  <a:outerShdw blurRad="38100" dist="38100" dir="2700000" algn="tl">
                    <a:srgbClr val="C0C0C0"/>
                  </a:outerShdw>
                </a:effectLst>
                <a:latin typeface="Candara" panose="020E0502030303020204" pitchFamily="34" charset="0"/>
              </a:rPr>
              <a:t> Psalm 39:1</a:t>
            </a:r>
          </a:p>
        </p:txBody>
      </p:sp>
      <p:pic>
        <p:nvPicPr>
          <p:cNvPr id="7" name="Picture 2" descr="C:\Documents and Settings\Joe\My Documents\My Pictures\red-tongue.gif">
            <a:extLst>
              <a:ext uri="{FF2B5EF4-FFF2-40B4-BE49-F238E27FC236}">
                <a16:creationId xmlns:a16="http://schemas.microsoft.com/office/drawing/2014/main" id="{AAC27219-B15C-4C5C-96A5-B57BAE10E72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58041" y="914400"/>
            <a:ext cx="2562836" cy="2624492"/>
          </a:xfrm>
          <a:prstGeom prst="rect">
            <a:avLst/>
          </a:prstGeom>
          <a:noFill/>
          <a:extLst>
            <a:ext uri="{909E8E84-426E-40DD-AFC4-6F175D3DCCD1}">
              <a14:hiddenFill xmlns:a14="http://schemas.microsoft.com/office/drawing/2010/main">
                <a:solidFill>
                  <a:srgbClr val="FFFFFF"/>
                </a:solidFill>
              </a14:hiddenFill>
            </a:ext>
          </a:extLst>
        </p:spPr>
      </p:pic>
      <p:sp>
        <p:nvSpPr>
          <p:cNvPr id="8" name="Text Box 4">
            <a:extLst>
              <a:ext uri="{FF2B5EF4-FFF2-40B4-BE49-F238E27FC236}">
                <a16:creationId xmlns:a16="http://schemas.microsoft.com/office/drawing/2014/main" id="{F5D8369C-1AB7-49BA-9434-6C41FC2A71E6}"/>
              </a:ext>
            </a:extLst>
          </p:cNvPr>
          <p:cNvSpPr txBox="1">
            <a:spLocks noChangeArrowheads="1"/>
          </p:cNvSpPr>
          <p:nvPr/>
        </p:nvSpPr>
        <p:spPr bwMode="auto">
          <a:xfrm>
            <a:off x="7239000" y="3886200"/>
            <a:ext cx="4572000" cy="1938992"/>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square">
            <a:spAutoFit/>
          </a:bodyPr>
          <a:lstStyle/>
          <a:p>
            <a:pPr algn="ctr">
              <a:spcBef>
                <a:spcPct val="50000"/>
              </a:spcBef>
            </a:pPr>
            <a:r>
              <a:rPr lang="en-US" altLang="en-US" sz="6000" b="1" dirty="0">
                <a:solidFill>
                  <a:srgbClr val="800000"/>
                </a:solidFill>
                <a:latin typeface="Candara" panose="020E0502030303020204" pitchFamily="34" charset="0"/>
              </a:rPr>
              <a:t>The Deadly Tongue</a:t>
            </a:r>
          </a:p>
        </p:txBody>
      </p:sp>
      <p:sp>
        <p:nvSpPr>
          <p:cNvPr id="9" name="Rectangle 8">
            <a:extLst>
              <a:ext uri="{FF2B5EF4-FFF2-40B4-BE49-F238E27FC236}">
                <a16:creationId xmlns:a16="http://schemas.microsoft.com/office/drawing/2014/main" id="{246CC227-00DB-4868-B1DC-862A5F778A43}"/>
              </a:ext>
            </a:extLst>
          </p:cNvPr>
          <p:cNvSpPr/>
          <p:nvPr/>
        </p:nvSpPr>
        <p:spPr>
          <a:xfrm>
            <a:off x="0" y="0"/>
            <a:ext cx="12192000" cy="6858000"/>
          </a:xfrm>
          <a:prstGeom prst="rect">
            <a:avLst/>
          </a:prstGeom>
          <a:noFill/>
          <a:ln w="254000"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9" descr="A close up of a logo&#10;&#10;Description generated with high confidence">
            <a:extLst>
              <a:ext uri="{FF2B5EF4-FFF2-40B4-BE49-F238E27FC236}">
                <a16:creationId xmlns:a16="http://schemas.microsoft.com/office/drawing/2014/main" id="{11D9B154-27ED-491C-A121-CC5316317FB4}"/>
              </a:ext>
            </a:extLst>
          </p:cNvPr>
          <p:cNvPicPr>
            <a:picLocks noChangeAspect="1" noChangeArrowheads="1"/>
          </p:cNvPicPr>
          <p:nvPr/>
        </p:nvPicPr>
        <p:blipFill>
          <a:blip r:embed="rId3" cstate="screen">
            <a:extLst>
              <a:ext uri="{28A0092B-C50C-407E-A947-70E740481C1C}">
                <a14:useLocalDpi xmlns:a14="http://schemas.microsoft.com/office/drawing/2010/main"/>
              </a:ext>
            </a:extLst>
          </a:blip>
          <a:srcRect/>
          <a:stretch>
            <a:fillRect/>
          </a:stretch>
        </p:blipFill>
        <p:spPr bwMode="auto">
          <a:xfrm>
            <a:off x="138468" y="6266626"/>
            <a:ext cx="342028" cy="427982"/>
          </a:xfrm>
          <a:prstGeom prst="rect">
            <a:avLst/>
          </a:prstGeom>
          <a:noFill/>
          <a:ln w="9525">
            <a:noFill/>
            <a:miter lim="800000"/>
            <a:headEnd/>
            <a:tailEnd/>
          </a:ln>
          <a:effectLst>
            <a:outerShdw blurRad="50800" dist="50800" dir="5400000" algn="ctr" rotWithShape="0">
              <a:srgbClr val="956251">
                <a:lumMod val="10000"/>
              </a:srgbClr>
            </a:outerShdw>
          </a:effectLst>
        </p:spPr>
      </p:pic>
    </p:spTree>
  </p:cSld>
  <p:clrMapOvr>
    <a:masterClrMapping/>
  </p:clrMapOvr>
  <mc:AlternateContent xmlns:mc="http://schemas.openxmlformats.org/markup-compatibility/2006" xmlns:p14="http://schemas.microsoft.com/office/powerpoint/2010/main">
    <mc:Choice Requires="p14">
      <p:transition spd="slow" p14:dur="1500">
        <p:checker/>
      </p:transition>
    </mc:Choice>
    <mc:Fallback xmlns="">
      <p:transition spd="slow">
        <p:checker/>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8" fill="hold" grpId="0" nodeType="afterEffect">
                                  <p:stCondLst>
                                    <p:cond delay="0"/>
                                  </p:stCondLst>
                                  <p:childTnLst>
                                    <p:set>
                                      <p:cBhvr>
                                        <p:cTn id="6" dur="1" fill="hold">
                                          <p:stCondLst>
                                            <p:cond delay="0"/>
                                          </p:stCondLst>
                                        </p:cTn>
                                        <p:tgtEl>
                                          <p:spTgt spid="15363">
                                            <p:txEl>
                                              <p:pRg st="0" end="0"/>
                                            </p:txEl>
                                          </p:spTgt>
                                        </p:tgtEl>
                                        <p:attrNameLst>
                                          <p:attrName>style.visibility</p:attrName>
                                        </p:attrNameLst>
                                      </p:cBhvr>
                                      <p:to>
                                        <p:strVal val="visible"/>
                                      </p:to>
                                    </p:set>
                                    <p:anim calcmode="lin" valueType="num">
                                      <p:cBhvr additive="base">
                                        <p:cTn id="7" dur="1000" fill="hold"/>
                                        <p:tgtEl>
                                          <p:spTgt spid="15363">
                                            <p:txEl>
                                              <p:pRg st="0" end="0"/>
                                            </p:txEl>
                                          </p:spTgt>
                                        </p:tgtEl>
                                        <p:attrNameLst>
                                          <p:attrName>ppt_x</p:attrName>
                                        </p:attrNameLst>
                                      </p:cBhvr>
                                      <p:tavLst>
                                        <p:tav tm="0">
                                          <p:val>
                                            <p:strVal val="0-#ppt_w/2"/>
                                          </p:val>
                                        </p:tav>
                                        <p:tav tm="100000">
                                          <p:val>
                                            <p:strVal val="#ppt_x"/>
                                          </p:val>
                                        </p:tav>
                                      </p:tavLst>
                                    </p:anim>
                                    <p:anim calcmode="lin" valueType="num">
                                      <p:cBhvr additive="base">
                                        <p:cTn id="8" dur="1000" fill="hold"/>
                                        <p:tgtEl>
                                          <p:spTgt spid="1536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15363">
                                            <p:txEl>
                                              <p:pRg st="1" end="1"/>
                                            </p:txEl>
                                          </p:spTgt>
                                        </p:tgtEl>
                                        <p:attrNameLst>
                                          <p:attrName>style.visibility</p:attrName>
                                        </p:attrNameLst>
                                      </p:cBhvr>
                                      <p:to>
                                        <p:strVal val="visible"/>
                                      </p:to>
                                    </p:set>
                                    <p:anim calcmode="lin" valueType="num">
                                      <p:cBhvr additive="base">
                                        <p:cTn id="13" dur="1000" fill="hold"/>
                                        <p:tgtEl>
                                          <p:spTgt spid="15363">
                                            <p:txEl>
                                              <p:pRg st="1" end="1"/>
                                            </p:txEl>
                                          </p:spTgt>
                                        </p:tgtEl>
                                        <p:attrNameLst>
                                          <p:attrName>ppt_x</p:attrName>
                                        </p:attrNameLst>
                                      </p:cBhvr>
                                      <p:tavLst>
                                        <p:tav tm="0">
                                          <p:val>
                                            <p:strVal val="0-#ppt_w/2"/>
                                          </p:val>
                                        </p:tav>
                                        <p:tav tm="100000">
                                          <p:val>
                                            <p:strVal val="#ppt_x"/>
                                          </p:val>
                                        </p:tav>
                                      </p:tavLst>
                                    </p:anim>
                                    <p:anim calcmode="lin" valueType="num">
                                      <p:cBhvr additive="base">
                                        <p:cTn id="14" dur="1000" fill="hold"/>
                                        <p:tgtEl>
                                          <p:spTgt spid="15363">
                                            <p:txEl>
                                              <p:pRg st="1" end="1"/>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63" grpId="0" uiExpand="1" build="p" autoUpdateAnimBg="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3">
            <a:extLst>
              <a:ext uri="{FF2B5EF4-FFF2-40B4-BE49-F238E27FC236}">
                <a16:creationId xmlns:a16="http://schemas.microsoft.com/office/drawing/2014/main" id="{CF086F34-EC9A-4171-9822-2421E328BDE2}"/>
              </a:ext>
            </a:extLst>
          </p:cNvPr>
          <p:cNvSpPr>
            <a:spLocks noGrp="1"/>
          </p:cNvSpPr>
          <p:nvPr>
            <p:ph type="sldNum" sz="quarter" idx="12"/>
          </p:nvPr>
        </p:nvSpPr>
        <p:spPr>
          <a:xfrm>
            <a:off x="9144000" y="6470807"/>
            <a:ext cx="2743200" cy="365125"/>
          </a:xfrm>
        </p:spPr>
        <p:txBody>
          <a:bodyPr vert="horz" lIns="91440" tIns="45720" rIns="91440" bIns="45720" rtlCol="0" anchor="ctr">
            <a:normAutofit/>
          </a:bodyPr>
          <a:lstStyle/>
          <a:p>
            <a:pPr>
              <a:spcAft>
                <a:spcPts val="600"/>
              </a:spcAft>
            </a:pPr>
            <a:fld id="{F6E4E63C-62A7-4737-B4EA-186E2A7E9711}" type="slidenum">
              <a:rPr lang="en-US" altLang="en-US">
                <a:solidFill>
                  <a:prstClr val="black">
                    <a:lumMod val="50000"/>
                    <a:lumOff val="50000"/>
                  </a:prstClr>
                </a:solidFill>
                <a:latin typeface="Candara" panose="020E0502030303020204" pitchFamily="34" charset="0"/>
              </a:rPr>
              <a:pPr>
                <a:spcAft>
                  <a:spcPts val="600"/>
                </a:spcAft>
              </a:pPr>
              <a:t>15</a:t>
            </a:fld>
            <a:endParaRPr lang="en-US" altLang="en-US">
              <a:solidFill>
                <a:prstClr val="black">
                  <a:lumMod val="50000"/>
                  <a:lumOff val="50000"/>
                </a:prstClr>
              </a:solidFill>
              <a:latin typeface="Candara" panose="020E0502030303020204" pitchFamily="34" charset="0"/>
            </a:endParaRPr>
          </a:p>
        </p:txBody>
      </p:sp>
      <p:sp>
        <p:nvSpPr>
          <p:cNvPr id="17411" name="Text Box 3">
            <a:extLst>
              <a:ext uri="{FF2B5EF4-FFF2-40B4-BE49-F238E27FC236}">
                <a16:creationId xmlns:a16="http://schemas.microsoft.com/office/drawing/2014/main" id="{F9F7DEF8-26BC-4973-9613-AAB5D3332414}"/>
              </a:ext>
            </a:extLst>
          </p:cNvPr>
          <p:cNvSpPr txBox="1">
            <a:spLocks noChangeArrowheads="1"/>
          </p:cNvSpPr>
          <p:nvPr/>
        </p:nvSpPr>
        <p:spPr bwMode="auto">
          <a:xfrm>
            <a:off x="659131" y="1145232"/>
            <a:ext cx="6614159" cy="41549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tx1"/>
                  </a:outerShdw>
                </a:effectLst>
              </a14:hiddenEffects>
            </a:ext>
          </a:extLst>
        </p:spPr>
        <p:txBody>
          <a:bodyPr wrap="square">
            <a:spAutoFit/>
          </a:bodyPr>
          <a:lstStyle>
            <a:lvl1pPr marL="120650" indent="-120650">
              <a:defRPr sz="2400">
                <a:solidFill>
                  <a:schemeClr val="tx1"/>
                </a:solidFill>
                <a:latin typeface="Times New Roman" panose="02020603050405020304" pitchFamily="18" charset="0"/>
              </a:defRPr>
            </a:lvl1pPr>
            <a:lvl2pPr>
              <a:defRPr sz="2400">
                <a:solidFill>
                  <a:schemeClr val="tx1"/>
                </a:solidFill>
                <a:latin typeface="Times New Roman" panose="02020603050405020304" pitchFamily="18" charset="0"/>
              </a:defRPr>
            </a:lvl2pPr>
            <a:lvl3pPr>
              <a:defRPr sz="2400">
                <a:solidFill>
                  <a:schemeClr val="tx1"/>
                </a:solidFill>
                <a:latin typeface="Times New Roman" panose="02020603050405020304" pitchFamily="18" charset="0"/>
              </a:defRPr>
            </a:lvl3pPr>
            <a:lvl4pPr>
              <a:defRPr sz="2400">
                <a:solidFill>
                  <a:schemeClr val="tx1"/>
                </a:solidFill>
                <a:latin typeface="Times New Roman" panose="02020603050405020304" pitchFamily="18" charset="0"/>
              </a:defRPr>
            </a:lvl4pPr>
            <a:lvl5pPr>
              <a:defRPr sz="2400">
                <a:solidFill>
                  <a:schemeClr val="tx1"/>
                </a:solidFill>
                <a:latin typeface="Times New Roman" panose="02020603050405020304" pitchFamily="18" charset="0"/>
              </a:defRPr>
            </a:lvl5pPr>
            <a:lvl6pPr fontAlgn="base">
              <a:spcBef>
                <a:spcPct val="0"/>
              </a:spcBef>
              <a:spcAft>
                <a:spcPct val="0"/>
              </a:spcAft>
              <a:defRPr sz="2400">
                <a:solidFill>
                  <a:schemeClr val="tx1"/>
                </a:solidFill>
                <a:latin typeface="Times New Roman" panose="02020603050405020304" pitchFamily="18" charset="0"/>
              </a:defRPr>
            </a:lvl6pPr>
            <a:lvl7pPr fontAlgn="base">
              <a:spcBef>
                <a:spcPct val="0"/>
              </a:spcBef>
              <a:spcAft>
                <a:spcPct val="0"/>
              </a:spcAft>
              <a:defRPr sz="2400">
                <a:solidFill>
                  <a:schemeClr val="tx1"/>
                </a:solidFill>
                <a:latin typeface="Times New Roman" panose="02020603050405020304" pitchFamily="18" charset="0"/>
              </a:defRPr>
            </a:lvl7pPr>
            <a:lvl8pPr fontAlgn="base">
              <a:spcBef>
                <a:spcPct val="0"/>
              </a:spcBef>
              <a:spcAft>
                <a:spcPct val="0"/>
              </a:spcAft>
              <a:defRPr sz="2400">
                <a:solidFill>
                  <a:schemeClr val="tx1"/>
                </a:solidFill>
                <a:latin typeface="Times New Roman" panose="02020603050405020304" pitchFamily="18" charset="0"/>
              </a:defRPr>
            </a:lvl8pPr>
            <a:lvl9pPr fontAlgn="base">
              <a:spcBef>
                <a:spcPct val="0"/>
              </a:spcBef>
              <a:spcAft>
                <a:spcPct val="0"/>
              </a:spcAft>
              <a:defRPr sz="2400">
                <a:solidFill>
                  <a:schemeClr val="tx1"/>
                </a:solidFill>
                <a:latin typeface="Times New Roman" panose="02020603050405020304" pitchFamily="18" charset="0"/>
              </a:defRPr>
            </a:lvl9pPr>
          </a:lstStyle>
          <a:p>
            <a:pPr>
              <a:spcBef>
                <a:spcPct val="50000"/>
              </a:spcBef>
            </a:pPr>
            <a:r>
              <a:rPr lang="en-US" altLang="en-US" sz="4400" dirty="0">
                <a:solidFill>
                  <a:srgbClr val="000099"/>
                </a:solidFill>
                <a:effectLst>
                  <a:outerShdw blurRad="38100" dist="38100" dir="2700000" algn="tl">
                    <a:srgbClr val="C0C0C0"/>
                  </a:outerShdw>
                </a:effectLst>
                <a:latin typeface="Candara" panose="020E0502030303020204" pitchFamily="34" charset="0"/>
              </a:rPr>
              <a:t>“Let the words of my mouth and the meditation of my heart be acceptable in Your sight, O </a:t>
            </a:r>
            <a:r>
              <a:rPr lang="en-US" altLang="en-US" sz="4400" cap="small" dirty="0">
                <a:solidFill>
                  <a:srgbClr val="000099"/>
                </a:solidFill>
                <a:effectLst>
                  <a:outerShdw blurRad="38100" dist="38100" dir="2700000" algn="tl">
                    <a:srgbClr val="C0C0C0"/>
                  </a:outerShdw>
                </a:effectLst>
                <a:latin typeface="Candara" panose="020E0502030303020204" pitchFamily="34" charset="0"/>
              </a:rPr>
              <a:t>Lord</a:t>
            </a:r>
            <a:r>
              <a:rPr lang="en-US" altLang="en-US" sz="4400" dirty="0">
                <a:solidFill>
                  <a:srgbClr val="000099"/>
                </a:solidFill>
                <a:effectLst>
                  <a:outerShdw blurRad="38100" dist="38100" dir="2700000" algn="tl">
                    <a:srgbClr val="C0C0C0"/>
                  </a:outerShdw>
                </a:effectLst>
                <a:latin typeface="Candara" panose="020E0502030303020204" pitchFamily="34" charset="0"/>
              </a:rPr>
              <a:t>, </a:t>
            </a:r>
            <a:br>
              <a:rPr lang="en-US" altLang="en-US" sz="4400" dirty="0">
                <a:solidFill>
                  <a:srgbClr val="000099"/>
                </a:solidFill>
                <a:effectLst>
                  <a:outerShdw blurRad="38100" dist="38100" dir="2700000" algn="tl">
                    <a:srgbClr val="C0C0C0"/>
                  </a:outerShdw>
                </a:effectLst>
                <a:latin typeface="Candara" panose="020E0502030303020204" pitchFamily="34" charset="0"/>
              </a:rPr>
            </a:br>
            <a:r>
              <a:rPr lang="en-US" altLang="en-US" sz="4400" dirty="0">
                <a:solidFill>
                  <a:srgbClr val="000099"/>
                </a:solidFill>
                <a:effectLst>
                  <a:outerShdw blurRad="38100" dist="38100" dir="2700000" algn="tl">
                    <a:srgbClr val="C0C0C0"/>
                  </a:outerShdw>
                </a:effectLst>
                <a:latin typeface="Candara" panose="020E0502030303020204" pitchFamily="34" charset="0"/>
              </a:rPr>
              <a:t>my strength and my Redeemer.”   -</a:t>
            </a:r>
            <a:r>
              <a:rPr lang="en-US" altLang="en-US" sz="4400" i="1" dirty="0">
                <a:solidFill>
                  <a:srgbClr val="000099"/>
                </a:solidFill>
                <a:effectLst>
                  <a:outerShdw blurRad="38100" dist="38100" dir="2700000" algn="tl">
                    <a:srgbClr val="C0C0C0"/>
                  </a:outerShdw>
                </a:effectLst>
                <a:latin typeface="Candara" panose="020E0502030303020204" pitchFamily="34" charset="0"/>
              </a:rPr>
              <a:t>Psalm 19:14-</a:t>
            </a:r>
          </a:p>
        </p:txBody>
      </p:sp>
      <p:pic>
        <p:nvPicPr>
          <p:cNvPr id="7" name="Picture 2" descr="C:\Documents and Settings\Joe\My Documents\My Pictures\red-tongue.gif">
            <a:extLst>
              <a:ext uri="{FF2B5EF4-FFF2-40B4-BE49-F238E27FC236}">
                <a16:creationId xmlns:a16="http://schemas.microsoft.com/office/drawing/2014/main" id="{93BBE2FA-6B30-4CC8-91BC-7ED32328C91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277871" y="598232"/>
            <a:ext cx="2562836" cy="2624492"/>
          </a:xfrm>
          <a:prstGeom prst="rect">
            <a:avLst/>
          </a:prstGeom>
          <a:noFill/>
          <a:extLst>
            <a:ext uri="{909E8E84-426E-40DD-AFC4-6F175D3DCCD1}">
              <a14:hiddenFill xmlns:a14="http://schemas.microsoft.com/office/drawing/2010/main">
                <a:solidFill>
                  <a:srgbClr val="FFFFFF"/>
                </a:solidFill>
              </a14:hiddenFill>
            </a:ext>
          </a:extLst>
        </p:spPr>
      </p:pic>
      <p:sp>
        <p:nvSpPr>
          <p:cNvPr id="8" name="Text Box 4">
            <a:extLst>
              <a:ext uri="{FF2B5EF4-FFF2-40B4-BE49-F238E27FC236}">
                <a16:creationId xmlns:a16="http://schemas.microsoft.com/office/drawing/2014/main" id="{6D61B621-8116-4BB2-97D0-BEC84EB6BEEC}"/>
              </a:ext>
            </a:extLst>
          </p:cNvPr>
          <p:cNvSpPr txBox="1">
            <a:spLocks noChangeArrowheads="1"/>
          </p:cNvSpPr>
          <p:nvPr/>
        </p:nvSpPr>
        <p:spPr bwMode="auto">
          <a:xfrm>
            <a:off x="7578089" y="3340296"/>
            <a:ext cx="3962400" cy="2862322"/>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square">
            <a:spAutoFit/>
          </a:bodyPr>
          <a:lstStyle/>
          <a:p>
            <a:pPr algn="ctr">
              <a:spcBef>
                <a:spcPct val="50000"/>
              </a:spcBef>
            </a:pPr>
            <a:r>
              <a:rPr lang="en-US" altLang="en-US" sz="6000" b="1" dirty="0">
                <a:solidFill>
                  <a:srgbClr val="800000"/>
                </a:solidFill>
                <a:latin typeface="Candara" panose="020E0502030303020204" pitchFamily="34" charset="0"/>
              </a:rPr>
              <a:t>The Restrained Tongue</a:t>
            </a:r>
          </a:p>
        </p:txBody>
      </p:sp>
      <p:sp>
        <p:nvSpPr>
          <p:cNvPr id="9" name="Rectangle 8">
            <a:extLst>
              <a:ext uri="{FF2B5EF4-FFF2-40B4-BE49-F238E27FC236}">
                <a16:creationId xmlns:a16="http://schemas.microsoft.com/office/drawing/2014/main" id="{22746DE1-CD1B-4800-94B4-7AC91B053A1F}"/>
              </a:ext>
            </a:extLst>
          </p:cNvPr>
          <p:cNvSpPr/>
          <p:nvPr/>
        </p:nvSpPr>
        <p:spPr>
          <a:xfrm>
            <a:off x="0" y="0"/>
            <a:ext cx="12192000" cy="6858000"/>
          </a:xfrm>
          <a:prstGeom prst="rect">
            <a:avLst/>
          </a:prstGeom>
          <a:noFill/>
          <a:ln w="254000"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9" descr="A close up of a logo&#10;&#10;Description generated with high confidence">
            <a:extLst>
              <a:ext uri="{FF2B5EF4-FFF2-40B4-BE49-F238E27FC236}">
                <a16:creationId xmlns:a16="http://schemas.microsoft.com/office/drawing/2014/main" id="{C6965901-E258-4AAF-B343-AA701478CE58}"/>
              </a:ext>
            </a:extLst>
          </p:cNvPr>
          <p:cNvPicPr>
            <a:picLocks noChangeAspect="1" noChangeArrowheads="1"/>
          </p:cNvPicPr>
          <p:nvPr/>
        </p:nvPicPr>
        <p:blipFill>
          <a:blip r:embed="rId3" cstate="screen">
            <a:extLst>
              <a:ext uri="{28A0092B-C50C-407E-A947-70E740481C1C}">
                <a14:useLocalDpi xmlns:a14="http://schemas.microsoft.com/office/drawing/2010/main"/>
              </a:ext>
            </a:extLst>
          </a:blip>
          <a:srcRect/>
          <a:stretch>
            <a:fillRect/>
          </a:stretch>
        </p:blipFill>
        <p:spPr bwMode="auto">
          <a:xfrm>
            <a:off x="138468" y="6266626"/>
            <a:ext cx="342028" cy="427982"/>
          </a:xfrm>
          <a:prstGeom prst="rect">
            <a:avLst/>
          </a:prstGeom>
          <a:noFill/>
          <a:ln w="9525">
            <a:noFill/>
            <a:miter lim="800000"/>
            <a:headEnd/>
            <a:tailEnd/>
          </a:ln>
          <a:effectLst>
            <a:outerShdw blurRad="50800" dist="50800" dir="5400000" algn="ctr" rotWithShape="0">
              <a:srgbClr val="956251">
                <a:lumMod val="10000"/>
              </a:srgbClr>
            </a:outerShdw>
          </a:effectLst>
        </p:spPr>
      </p:pic>
    </p:spTree>
  </p:cSld>
  <p:clrMapOvr>
    <a:masterClrMapping/>
  </p:clrMapOvr>
  <mc:AlternateContent xmlns:mc="http://schemas.openxmlformats.org/markup-compatibility/2006" xmlns:p14="http://schemas.microsoft.com/office/powerpoint/2010/main">
    <mc:Choice Requires="p14">
      <p:transition spd="slow" p14:dur="1500">
        <p:checker/>
      </p:transition>
    </mc:Choice>
    <mc:Fallback xmlns="">
      <p:transition spd="slow">
        <p:checker/>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showMasterPhAnim="0">
  <p:cSld>
    <p:bg>
      <p:bgPr>
        <a:solidFill>
          <a:srgbClr val="CCECFF"/>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6F8C4296-00E9-457E-9A66-60FC2B23DBED}"/>
              </a:ext>
            </a:extLst>
          </p:cNvPr>
          <p:cNvSpPr>
            <a:spLocks noGrp="1" noChangeArrowheads="1"/>
          </p:cNvSpPr>
          <p:nvPr>
            <p:ph type="title"/>
          </p:nvPr>
        </p:nvSpPr>
        <p:spPr>
          <a:xfrm>
            <a:off x="457200" y="247438"/>
            <a:ext cx="4191000" cy="2076662"/>
          </a:xfrm>
        </p:spPr>
        <p:txBody>
          <a:bodyPr/>
          <a:lstStyle/>
          <a:p>
            <a:pPr algn="ctr"/>
            <a:r>
              <a:rPr lang="en-US" altLang="en-US" sz="7200" b="1" dirty="0">
                <a:solidFill>
                  <a:srgbClr val="800000"/>
                </a:solidFill>
                <a:effectLst>
                  <a:outerShdw blurRad="38100" dist="38100" dir="2700000" algn="tl">
                    <a:srgbClr val="000000">
                      <a:alpha val="43137"/>
                    </a:srgbClr>
                  </a:outerShdw>
                </a:effectLst>
                <a:latin typeface="Candara" panose="020E0502030303020204" pitchFamily="34" charset="0"/>
              </a:rPr>
              <a:t>G</a:t>
            </a:r>
            <a:r>
              <a:rPr lang="en-US" altLang="en-US" sz="6000" b="1" dirty="0">
                <a:solidFill>
                  <a:srgbClr val="800000"/>
                </a:solidFill>
                <a:effectLst>
                  <a:outerShdw blurRad="38100" dist="38100" dir="2700000" algn="tl">
                    <a:srgbClr val="000000">
                      <a:alpha val="43137"/>
                    </a:srgbClr>
                  </a:outerShdw>
                </a:effectLst>
                <a:latin typeface="Candara" panose="020E0502030303020204" pitchFamily="34" charset="0"/>
              </a:rPr>
              <a:t>OSSIP</a:t>
            </a:r>
            <a:br>
              <a:rPr lang="en-US" altLang="en-US" sz="6000" dirty="0">
                <a:solidFill>
                  <a:srgbClr val="800000"/>
                </a:solidFill>
                <a:effectLst>
                  <a:outerShdw blurRad="38100" dist="38100" dir="2700000" algn="tl">
                    <a:srgbClr val="000000">
                      <a:alpha val="43137"/>
                    </a:srgbClr>
                  </a:outerShdw>
                </a:effectLst>
                <a:latin typeface="Candara" panose="020E0502030303020204" pitchFamily="34" charset="0"/>
              </a:rPr>
            </a:br>
            <a:r>
              <a:rPr lang="en-US" altLang="en-US" i="1" dirty="0">
                <a:solidFill>
                  <a:srgbClr val="800000"/>
                </a:solidFill>
                <a:effectLst>
                  <a:outerShdw blurRad="38100" dist="38100" dir="2700000" algn="tl">
                    <a:srgbClr val="000000">
                      <a:alpha val="43137"/>
                    </a:srgbClr>
                  </a:outerShdw>
                </a:effectLst>
                <a:latin typeface="Candara" panose="020E0502030303020204" pitchFamily="34" charset="0"/>
              </a:rPr>
              <a:t>1 Timothy 5:13</a:t>
            </a:r>
          </a:p>
        </p:txBody>
      </p:sp>
      <p:sp>
        <p:nvSpPr>
          <p:cNvPr id="3075" name="Rectangle 3">
            <a:extLst>
              <a:ext uri="{FF2B5EF4-FFF2-40B4-BE49-F238E27FC236}">
                <a16:creationId xmlns:a16="http://schemas.microsoft.com/office/drawing/2014/main" id="{85559B14-2EEA-4F96-95EB-E300E1D47C72}"/>
              </a:ext>
            </a:extLst>
          </p:cNvPr>
          <p:cNvSpPr>
            <a:spLocks noGrp="1" noChangeArrowheads="1"/>
          </p:cNvSpPr>
          <p:nvPr>
            <p:ph idx="1"/>
          </p:nvPr>
        </p:nvSpPr>
        <p:spPr>
          <a:xfrm>
            <a:off x="457200" y="2324100"/>
            <a:ext cx="10439400" cy="4164150"/>
          </a:xfrm>
          <a:effectLst/>
        </p:spPr>
        <p:txBody>
          <a:bodyPr>
            <a:normAutofit/>
          </a:bodyPr>
          <a:lstStyle/>
          <a:p>
            <a:pPr>
              <a:lnSpc>
                <a:spcPct val="100000"/>
              </a:lnSpc>
              <a:spcBef>
                <a:spcPts val="1200"/>
              </a:spcBef>
            </a:pPr>
            <a:r>
              <a:rPr lang="en-US" altLang="en-US" sz="4000" dirty="0">
                <a:solidFill>
                  <a:srgbClr val="000099"/>
                </a:solidFill>
                <a:effectLst>
                  <a:outerShdw blurRad="38100" dist="38100" dir="2700000" algn="tl">
                    <a:srgbClr val="000000">
                      <a:alpha val="43137"/>
                    </a:srgbClr>
                  </a:outerShdw>
                </a:effectLst>
                <a:latin typeface="Candara" panose="020E0502030303020204" pitchFamily="34" charset="0"/>
                <a:cs typeface="Times New Roman" panose="02020603050405020304" pitchFamily="18" charset="0"/>
              </a:rPr>
              <a:t>“to boil up, to throw up bubbles, like    blowing soap bubbles” </a:t>
            </a:r>
            <a:endParaRPr lang="en-US" altLang="en-US" sz="4000" i="1" dirty="0">
              <a:solidFill>
                <a:srgbClr val="000099"/>
              </a:solidFill>
              <a:effectLst>
                <a:outerShdw blurRad="38100" dist="38100" dir="2700000" algn="tl">
                  <a:srgbClr val="000000">
                    <a:alpha val="43137"/>
                  </a:srgbClr>
                </a:outerShdw>
              </a:effectLst>
              <a:latin typeface="Candara" panose="020E0502030303020204" pitchFamily="34" charset="0"/>
              <a:cs typeface="Times New Roman" panose="02020603050405020304" pitchFamily="18" charset="0"/>
            </a:endParaRPr>
          </a:p>
          <a:p>
            <a:pPr lvl="1">
              <a:lnSpc>
                <a:spcPct val="100000"/>
              </a:lnSpc>
              <a:spcBef>
                <a:spcPts val="1200"/>
              </a:spcBef>
            </a:pPr>
            <a:r>
              <a:rPr lang="en-US" altLang="en-US" sz="3800" dirty="0">
                <a:solidFill>
                  <a:srgbClr val="000099"/>
                </a:solidFill>
                <a:effectLst>
                  <a:outerShdw blurRad="38100" dist="38100" dir="2700000" algn="tl">
                    <a:srgbClr val="000000">
                      <a:alpha val="43137"/>
                    </a:srgbClr>
                  </a:outerShdw>
                </a:effectLst>
                <a:latin typeface="Candara" panose="020E0502030303020204" pitchFamily="34" charset="0"/>
                <a:cs typeface="Times New Roman" panose="02020603050405020304" pitchFamily="18" charset="0"/>
              </a:rPr>
              <a:t>“Since bubbles are hallow and useless things, ‘to indulge in empty and foolish talk’”</a:t>
            </a:r>
          </a:p>
          <a:p>
            <a:pPr>
              <a:lnSpc>
                <a:spcPct val="100000"/>
              </a:lnSpc>
              <a:spcBef>
                <a:spcPts val="1200"/>
              </a:spcBef>
            </a:pPr>
            <a:r>
              <a:rPr lang="en-US" altLang="en-US" sz="4000" dirty="0">
                <a:solidFill>
                  <a:srgbClr val="000099"/>
                </a:solidFill>
                <a:effectLst>
                  <a:outerShdw blurRad="38100" dist="38100" dir="2700000" algn="tl">
                    <a:srgbClr val="000000">
                      <a:alpha val="43137"/>
                    </a:srgbClr>
                  </a:outerShdw>
                </a:effectLst>
                <a:latin typeface="Candara" panose="020E0502030303020204" pitchFamily="34" charset="0"/>
                <a:cs typeface="Times New Roman" panose="02020603050405020304" pitchFamily="18" charset="0"/>
              </a:rPr>
              <a:t>“uttering or doing silly things, garrulous, babbling, foolish, trifling, vain” </a:t>
            </a:r>
            <a:r>
              <a:rPr lang="en-US" altLang="en-US" sz="3600" dirty="0">
                <a:solidFill>
                  <a:srgbClr val="000099"/>
                </a:solidFill>
                <a:effectLst>
                  <a:outerShdw blurRad="38100" dist="38100" dir="2700000" algn="tl">
                    <a:srgbClr val="000000">
                      <a:alpha val="43137"/>
                    </a:srgbClr>
                  </a:outerShdw>
                </a:effectLst>
                <a:latin typeface="Candara" panose="020E0502030303020204" pitchFamily="34" charset="0"/>
                <a:cs typeface="Times New Roman" panose="02020603050405020304" pitchFamily="18" charset="0"/>
              </a:rPr>
              <a:t>(</a:t>
            </a:r>
            <a:r>
              <a:rPr lang="en-US" altLang="en-US" sz="3600" i="1" dirty="0">
                <a:solidFill>
                  <a:srgbClr val="000099"/>
                </a:solidFill>
                <a:effectLst>
                  <a:outerShdw blurRad="38100" dist="38100" dir="2700000" algn="tl">
                    <a:srgbClr val="000000">
                      <a:alpha val="43137"/>
                    </a:srgbClr>
                  </a:outerShdw>
                </a:effectLst>
                <a:latin typeface="Candara" panose="020E0502030303020204" pitchFamily="34" charset="0"/>
                <a:cs typeface="Times New Roman" panose="02020603050405020304" pitchFamily="18" charset="0"/>
              </a:rPr>
              <a:t>Thayer</a:t>
            </a:r>
            <a:r>
              <a:rPr lang="en-US" altLang="en-US" sz="3600" dirty="0">
                <a:solidFill>
                  <a:srgbClr val="000099"/>
                </a:solidFill>
                <a:effectLst>
                  <a:outerShdw blurRad="38100" dist="38100" dir="2700000" algn="tl">
                    <a:srgbClr val="000000">
                      <a:alpha val="43137"/>
                    </a:srgbClr>
                  </a:outerShdw>
                </a:effectLst>
                <a:latin typeface="Candara" panose="020E0502030303020204" pitchFamily="34" charset="0"/>
                <a:cs typeface="Times New Roman" panose="02020603050405020304" pitchFamily="18" charset="0"/>
              </a:rPr>
              <a:t>, 655)</a:t>
            </a:r>
          </a:p>
        </p:txBody>
      </p:sp>
      <p:sp>
        <p:nvSpPr>
          <p:cNvPr id="5" name="Slide Number Placeholder 5">
            <a:extLst>
              <a:ext uri="{FF2B5EF4-FFF2-40B4-BE49-F238E27FC236}">
                <a16:creationId xmlns:a16="http://schemas.microsoft.com/office/drawing/2014/main" id="{D3A0B418-7B4B-49A7-8884-1D405BD89C82}"/>
              </a:ext>
            </a:extLst>
          </p:cNvPr>
          <p:cNvSpPr>
            <a:spLocks noGrp="1"/>
          </p:cNvSpPr>
          <p:nvPr>
            <p:ph type="sldNum" sz="quarter" idx="12"/>
          </p:nvPr>
        </p:nvSpPr>
        <p:spPr>
          <a:xfrm>
            <a:off x="9220200" y="6345772"/>
            <a:ext cx="2743200" cy="365125"/>
          </a:xfrm>
        </p:spPr>
        <p:txBody>
          <a:bodyPr vert="horz" lIns="91440" tIns="45720" rIns="91440" bIns="45720" rtlCol="0" anchor="ctr"/>
          <a:lstStyle/>
          <a:p>
            <a:fld id="{F0C593F2-CEE7-47FE-A5C0-E476A83220F1}" type="slidenum">
              <a:rPr lang="en-US" altLang="en-US">
                <a:latin typeface="Candara" panose="020E0502030303020204" pitchFamily="34" charset="0"/>
              </a:rPr>
              <a:pPr/>
              <a:t>2</a:t>
            </a:fld>
            <a:endParaRPr lang="en-US" altLang="en-US" dirty="0">
              <a:latin typeface="Candara" panose="020E0502030303020204" pitchFamily="34" charset="0"/>
            </a:endParaRPr>
          </a:p>
        </p:txBody>
      </p:sp>
      <p:pic>
        <p:nvPicPr>
          <p:cNvPr id="3081" name="Picture 9" descr="D:\My Pictures\Microsoft Clip Organizer\soap bubbles.wmf">
            <a:extLst>
              <a:ext uri="{FF2B5EF4-FFF2-40B4-BE49-F238E27FC236}">
                <a16:creationId xmlns:a16="http://schemas.microsoft.com/office/drawing/2014/main" id="{295647A5-9E14-41C7-9701-337F9D3B18A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695292" y="485582"/>
            <a:ext cx="2205118" cy="2687304"/>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5" descr="A close up of a logo&#10;&#10;Description generated with high confidence">
            <a:extLst>
              <a:ext uri="{FF2B5EF4-FFF2-40B4-BE49-F238E27FC236}">
                <a16:creationId xmlns:a16="http://schemas.microsoft.com/office/drawing/2014/main" id="{6D9B5FB0-7B6D-4FAB-A485-93CA4296CB8B}"/>
              </a:ext>
            </a:extLst>
          </p:cNvPr>
          <p:cNvPicPr>
            <a:picLocks noChangeAspect="1" noChangeArrowheads="1"/>
          </p:cNvPicPr>
          <p:nvPr/>
        </p:nvPicPr>
        <p:blipFill>
          <a:blip r:embed="rId3" cstate="screen">
            <a:extLst>
              <a:ext uri="{28A0092B-C50C-407E-A947-70E740481C1C}">
                <a14:useLocalDpi xmlns:a14="http://schemas.microsoft.com/office/drawing/2010/main"/>
              </a:ext>
            </a:extLst>
          </a:blip>
          <a:srcRect/>
          <a:stretch>
            <a:fillRect/>
          </a:stretch>
        </p:blipFill>
        <p:spPr bwMode="auto">
          <a:xfrm>
            <a:off x="138468" y="6266626"/>
            <a:ext cx="342028" cy="427982"/>
          </a:xfrm>
          <a:prstGeom prst="rect">
            <a:avLst/>
          </a:prstGeom>
          <a:noFill/>
          <a:ln w="9525">
            <a:noFill/>
            <a:miter lim="800000"/>
            <a:headEnd/>
            <a:tailEnd/>
          </a:ln>
          <a:effectLst>
            <a:outerShdw blurRad="50800" dist="50800" dir="5400000" algn="ctr" rotWithShape="0">
              <a:srgbClr val="956251">
                <a:lumMod val="10000"/>
              </a:srgbClr>
            </a:outerShdw>
          </a:effectLst>
        </p:spPr>
      </p:pic>
      <p:sp>
        <p:nvSpPr>
          <p:cNvPr id="7" name="Rectangle 6">
            <a:extLst>
              <a:ext uri="{FF2B5EF4-FFF2-40B4-BE49-F238E27FC236}">
                <a16:creationId xmlns:a16="http://schemas.microsoft.com/office/drawing/2014/main" id="{62C42730-DA55-4E71-85B4-DEDBFFFE473C}"/>
              </a:ext>
            </a:extLst>
          </p:cNvPr>
          <p:cNvSpPr/>
          <p:nvPr/>
        </p:nvSpPr>
        <p:spPr>
          <a:xfrm>
            <a:off x="0" y="0"/>
            <a:ext cx="12192000" cy="6858000"/>
          </a:xfrm>
          <a:prstGeom prst="rect">
            <a:avLst/>
          </a:prstGeom>
          <a:noFill/>
          <a:ln w="254000"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mc:AlternateContent xmlns:mc="http://schemas.openxmlformats.org/markup-compatibility/2006" xmlns:p14="http://schemas.microsoft.com/office/powerpoint/2010/main">
    <mc:Choice Requires="p14">
      <p:transition spd="slow" p14:dur="1500">
        <p:checker/>
      </p:transition>
    </mc:Choice>
    <mc:Fallback xmlns="">
      <p:transition spd="slow">
        <p:checker/>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2" presetClass="entr" presetSubtype="4" fill="hold" grpId="0" nodeType="afterEffect">
                                  <p:stCondLst>
                                    <p:cond delay="1000"/>
                                  </p:stCondLst>
                                  <p:childTnLst>
                                    <p:set>
                                      <p:cBhvr>
                                        <p:cTn id="6" dur="1" fill="hold">
                                          <p:stCondLst>
                                            <p:cond delay="0"/>
                                          </p:stCondLst>
                                        </p:cTn>
                                        <p:tgtEl>
                                          <p:spTgt spid="3075">
                                            <p:txEl>
                                              <p:pRg st="0" end="0"/>
                                            </p:txEl>
                                          </p:spTgt>
                                        </p:tgtEl>
                                        <p:attrNameLst>
                                          <p:attrName>style.visibility</p:attrName>
                                        </p:attrNameLst>
                                      </p:cBhvr>
                                      <p:to>
                                        <p:strVal val="visible"/>
                                      </p:to>
                                    </p:set>
                                    <p:anim calcmode="lin" valueType="num">
                                      <p:cBhvr additive="base">
                                        <p:cTn id="7" dur="1000"/>
                                        <p:tgtEl>
                                          <p:spTgt spid="3075">
                                            <p:txEl>
                                              <p:pRg st="0" end="0"/>
                                            </p:txEl>
                                          </p:spTgt>
                                        </p:tgtEl>
                                        <p:attrNameLst>
                                          <p:attrName>ppt_y</p:attrName>
                                        </p:attrNameLst>
                                      </p:cBhvr>
                                      <p:tavLst>
                                        <p:tav tm="0">
                                          <p:val>
                                            <p:strVal val="#ppt_y+#ppt_h*1.125000"/>
                                          </p:val>
                                        </p:tav>
                                        <p:tav tm="100000">
                                          <p:val>
                                            <p:strVal val="#ppt_y"/>
                                          </p:val>
                                        </p:tav>
                                      </p:tavLst>
                                    </p:anim>
                                    <p:animEffect transition="in" filter="wipe(up)">
                                      <p:cBhvr>
                                        <p:cTn id="8" dur="1000"/>
                                        <p:tgtEl>
                                          <p:spTgt spid="3075">
                                            <p:txEl>
                                              <p:pRg st="0" end="0"/>
                                            </p:txEl>
                                          </p:spTgt>
                                        </p:tgtEl>
                                      </p:cBhvr>
                                    </p:animEffect>
                                  </p:childTnLst>
                                </p:cTn>
                              </p:par>
                            </p:childTnLst>
                          </p:cTn>
                        </p:par>
                      </p:childTnLst>
                    </p:cTn>
                  </p:par>
                  <p:par>
                    <p:cTn id="9" fill="hold" nodeType="clickPar">
                      <p:stCondLst>
                        <p:cond delay="indefinite"/>
                      </p:stCondLst>
                      <p:childTnLst>
                        <p:par>
                          <p:cTn id="10" fill="hold" nodeType="withGroup">
                            <p:stCondLst>
                              <p:cond delay="0"/>
                            </p:stCondLst>
                            <p:childTnLst>
                              <p:par>
                                <p:cTn id="11" presetID="12" presetClass="entr" presetSubtype="4" fill="hold" grpId="0" nodeType="clickEffect">
                                  <p:stCondLst>
                                    <p:cond delay="0"/>
                                  </p:stCondLst>
                                  <p:childTnLst>
                                    <p:set>
                                      <p:cBhvr>
                                        <p:cTn id="12" dur="1" fill="hold">
                                          <p:stCondLst>
                                            <p:cond delay="0"/>
                                          </p:stCondLst>
                                        </p:cTn>
                                        <p:tgtEl>
                                          <p:spTgt spid="3075">
                                            <p:txEl>
                                              <p:pRg st="1" end="1"/>
                                            </p:txEl>
                                          </p:spTgt>
                                        </p:tgtEl>
                                        <p:attrNameLst>
                                          <p:attrName>style.visibility</p:attrName>
                                        </p:attrNameLst>
                                      </p:cBhvr>
                                      <p:to>
                                        <p:strVal val="visible"/>
                                      </p:to>
                                    </p:set>
                                    <p:anim calcmode="lin" valueType="num">
                                      <p:cBhvr additive="base">
                                        <p:cTn id="13" dur="1000"/>
                                        <p:tgtEl>
                                          <p:spTgt spid="3075">
                                            <p:txEl>
                                              <p:pRg st="1" end="1"/>
                                            </p:txEl>
                                          </p:spTgt>
                                        </p:tgtEl>
                                        <p:attrNameLst>
                                          <p:attrName>ppt_y</p:attrName>
                                        </p:attrNameLst>
                                      </p:cBhvr>
                                      <p:tavLst>
                                        <p:tav tm="0">
                                          <p:val>
                                            <p:strVal val="#ppt_y+#ppt_h*1.125000"/>
                                          </p:val>
                                        </p:tav>
                                        <p:tav tm="100000">
                                          <p:val>
                                            <p:strVal val="#ppt_y"/>
                                          </p:val>
                                        </p:tav>
                                      </p:tavLst>
                                    </p:anim>
                                    <p:animEffect transition="in" filter="wipe(up)">
                                      <p:cBhvr>
                                        <p:cTn id="14" dur="1000"/>
                                        <p:tgtEl>
                                          <p:spTgt spid="3075">
                                            <p:txEl>
                                              <p:pRg st="1" end="1"/>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12" presetClass="entr" presetSubtype="4" fill="hold" grpId="0" nodeType="clickEffect">
                                  <p:stCondLst>
                                    <p:cond delay="0"/>
                                  </p:stCondLst>
                                  <p:childTnLst>
                                    <p:set>
                                      <p:cBhvr>
                                        <p:cTn id="18" dur="1" fill="hold">
                                          <p:stCondLst>
                                            <p:cond delay="0"/>
                                          </p:stCondLst>
                                        </p:cTn>
                                        <p:tgtEl>
                                          <p:spTgt spid="3075">
                                            <p:txEl>
                                              <p:pRg st="2" end="2"/>
                                            </p:txEl>
                                          </p:spTgt>
                                        </p:tgtEl>
                                        <p:attrNameLst>
                                          <p:attrName>style.visibility</p:attrName>
                                        </p:attrNameLst>
                                      </p:cBhvr>
                                      <p:to>
                                        <p:strVal val="visible"/>
                                      </p:to>
                                    </p:set>
                                    <p:anim calcmode="lin" valueType="num">
                                      <p:cBhvr additive="base">
                                        <p:cTn id="19" dur="1000"/>
                                        <p:tgtEl>
                                          <p:spTgt spid="3075">
                                            <p:txEl>
                                              <p:pRg st="2" end="2"/>
                                            </p:txEl>
                                          </p:spTgt>
                                        </p:tgtEl>
                                        <p:attrNameLst>
                                          <p:attrName>ppt_y</p:attrName>
                                        </p:attrNameLst>
                                      </p:cBhvr>
                                      <p:tavLst>
                                        <p:tav tm="0">
                                          <p:val>
                                            <p:strVal val="#ppt_y+#ppt_h*1.125000"/>
                                          </p:val>
                                        </p:tav>
                                        <p:tav tm="100000">
                                          <p:val>
                                            <p:strVal val="#ppt_y"/>
                                          </p:val>
                                        </p:tav>
                                      </p:tavLst>
                                    </p:anim>
                                    <p:animEffect transition="in" filter="wipe(up)">
                                      <p:cBhvr>
                                        <p:cTn id="20" dur="1000"/>
                                        <p:tgtEl>
                                          <p:spTgt spid="307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5" grpId="0" uiExpand="1" build="p" bldLvl="2" autoUpdateAnimBg="0"/>
    </p:bld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bg>
      <p:bgPr>
        <a:solidFill>
          <a:srgbClr val="CCECFF"/>
        </a:solidFill>
        <a:effectLst/>
      </p:bgPr>
    </p:bg>
    <p:spTree>
      <p:nvGrpSpPr>
        <p:cNvPr id="1" name=""/>
        <p:cNvGrpSpPr/>
        <p:nvPr/>
      </p:nvGrpSpPr>
      <p:grpSpPr>
        <a:xfrm>
          <a:off x="0" y="0"/>
          <a:ext cx="0" cy="0"/>
          <a:chOff x="0" y="0"/>
          <a:chExt cx="0" cy="0"/>
        </a:xfrm>
      </p:grpSpPr>
      <p:sp>
        <p:nvSpPr>
          <p:cNvPr id="7170" name="Rectangle 2">
            <a:extLst>
              <a:ext uri="{FF2B5EF4-FFF2-40B4-BE49-F238E27FC236}">
                <a16:creationId xmlns:a16="http://schemas.microsoft.com/office/drawing/2014/main" id="{826B49BD-089E-4910-8E72-67C47CEB4C96}"/>
              </a:ext>
            </a:extLst>
          </p:cNvPr>
          <p:cNvSpPr>
            <a:spLocks noGrp="1" noChangeArrowheads="1"/>
          </p:cNvSpPr>
          <p:nvPr>
            <p:ph type="title"/>
          </p:nvPr>
        </p:nvSpPr>
        <p:spPr>
          <a:xfrm>
            <a:off x="685800" y="372922"/>
            <a:ext cx="3181786" cy="1074877"/>
          </a:xfrm>
        </p:spPr>
        <p:txBody>
          <a:bodyPr>
            <a:normAutofit/>
          </a:bodyPr>
          <a:lstStyle/>
          <a:p>
            <a:pPr algn="ctr"/>
            <a:r>
              <a:rPr lang="en-US" altLang="en-US" sz="6600" b="1" dirty="0">
                <a:solidFill>
                  <a:srgbClr val="800000"/>
                </a:solidFill>
                <a:effectLst>
                  <a:outerShdw blurRad="38100" dist="38100" dir="2700000" algn="tl">
                    <a:srgbClr val="000000">
                      <a:alpha val="43137"/>
                    </a:srgbClr>
                  </a:outerShdw>
                </a:effectLst>
                <a:latin typeface="Candara" panose="020E0502030303020204" pitchFamily="34" charset="0"/>
              </a:rPr>
              <a:t>GOSSIP</a:t>
            </a:r>
          </a:p>
        </p:txBody>
      </p:sp>
      <p:sp>
        <p:nvSpPr>
          <p:cNvPr id="7171" name="Rectangle 3">
            <a:extLst>
              <a:ext uri="{FF2B5EF4-FFF2-40B4-BE49-F238E27FC236}">
                <a16:creationId xmlns:a16="http://schemas.microsoft.com/office/drawing/2014/main" id="{949A1C6D-7F42-436A-9833-B26C603ACE2A}"/>
              </a:ext>
            </a:extLst>
          </p:cNvPr>
          <p:cNvSpPr>
            <a:spLocks noGrp="1" noChangeArrowheads="1"/>
          </p:cNvSpPr>
          <p:nvPr>
            <p:ph idx="1"/>
          </p:nvPr>
        </p:nvSpPr>
        <p:spPr>
          <a:xfrm>
            <a:off x="685800" y="1600199"/>
            <a:ext cx="10134600" cy="5142127"/>
          </a:xfrm>
        </p:spPr>
        <p:txBody>
          <a:bodyPr>
            <a:noAutofit/>
          </a:bodyPr>
          <a:lstStyle/>
          <a:p>
            <a:r>
              <a:rPr lang="en-US" altLang="en-US" sz="4200" dirty="0">
                <a:solidFill>
                  <a:srgbClr val="000099"/>
                </a:solidFill>
                <a:effectLst>
                  <a:outerShdw blurRad="38100" dist="38100" dir="2700000" algn="tl">
                    <a:srgbClr val="000000">
                      <a:alpha val="43137"/>
                    </a:srgbClr>
                  </a:outerShdw>
                </a:effectLst>
                <a:latin typeface="Candara" panose="020E0502030303020204" pitchFamily="34" charset="0"/>
                <a:cs typeface="Times New Roman" panose="02020603050405020304" pitchFamily="18" charset="0"/>
              </a:rPr>
              <a:t>Empty, idle words about others</a:t>
            </a:r>
          </a:p>
          <a:p>
            <a:r>
              <a:rPr lang="en-US" altLang="en-US" sz="4200" dirty="0">
                <a:solidFill>
                  <a:srgbClr val="000099"/>
                </a:solidFill>
                <a:effectLst>
                  <a:outerShdw blurRad="38100" dist="38100" dir="2700000" algn="tl">
                    <a:srgbClr val="000000">
                      <a:alpha val="43137"/>
                    </a:srgbClr>
                  </a:outerShdw>
                </a:effectLst>
                <a:latin typeface="Candara" panose="020E0502030303020204" pitchFamily="34" charset="0"/>
                <a:cs typeface="Times New Roman" panose="02020603050405020304" pitchFamily="18" charset="0"/>
              </a:rPr>
              <a:t>Accusations and insinuations that</a:t>
            </a:r>
            <a:br>
              <a:rPr lang="en-US" altLang="en-US" sz="4200" dirty="0">
                <a:solidFill>
                  <a:srgbClr val="000099"/>
                </a:solidFill>
                <a:effectLst>
                  <a:outerShdw blurRad="38100" dist="38100" dir="2700000" algn="tl">
                    <a:srgbClr val="000000">
                      <a:alpha val="43137"/>
                    </a:srgbClr>
                  </a:outerShdw>
                </a:effectLst>
                <a:latin typeface="Candara" panose="020E0502030303020204" pitchFamily="34" charset="0"/>
                <a:cs typeface="Times New Roman" panose="02020603050405020304" pitchFamily="18" charset="0"/>
              </a:rPr>
            </a:br>
            <a:r>
              <a:rPr lang="en-US" altLang="en-US" sz="4200" dirty="0">
                <a:solidFill>
                  <a:srgbClr val="000099"/>
                </a:solidFill>
                <a:effectLst>
                  <a:outerShdw blurRad="38100" dist="38100" dir="2700000" algn="tl">
                    <a:srgbClr val="000000">
                      <a:alpha val="43137"/>
                    </a:srgbClr>
                  </a:outerShdw>
                </a:effectLst>
                <a:latin typeface="Candara" panose="020E0502030303020204" pitchFamily="34" charset="0"/>
                <a:cs typeface="Times New Roman" panose="02020603050405020304" pitchFamily="18" charset="0"/>
              </a:rPr>
              <a:t>discredit instead of build up</a:t>
            </a:r>
          </a:p>
          <a:p>
            <a:r>
              <a:rPr lang="en-US" altLang="en-US" sz="4200" dirty="0">
                <a:solidFill>
                  <a:srgbClr val="000099"/>
                </a:solidFill>
                <a:effectLst>
                  <a:outerShdw blurRad="38100" dist="38100" dir="2700000" algn="tl">
                    <a:srgbClr val="000000">
                      <a:alpha val="43137"/>
                    </a:srgbClr>
                  </a:outerShdw>
                </a:effectLst>
                <a:latin typeface="Candara" panose="020E0502030303020204" pitchFamily="34" charset="0"/>
                <a:cs typeface="Times New Roman" panose="02020603050405020304" pitchFamily="18" charset="0"/>
              </a:rPr>
              <a:t>Idle talk intended to turn one’s opinion against a person or a situation</a:t>
            </a:r>
          </a:p>
          <a:p>
            <a:r>
              <a:rPr lang="en-US" altLang="en-US" sz="4200" b="1" i="1" dirty="0">
                <a:solidFill>
                  <a:srgbClr val="000099"/>
                </a:solidFill>
                <a:effectLst>
                  <a:outerShdw blurRad="38100" dist="38100" dir="2700000" algn="tl">
                    <a:srgbClr val="000000">
                      <a:alpha val="43137"/>
                    </a:srgbClr>
                  </a:outerShdw>
                </a:effectLst>
                <a:latin typeface="Candara" panose="020E0502030303020204" pitchFamily="34" charset="0"/>
                <a:cs typeface="Times New Roman" panose="02020603050405020304" pitchFamily="18" charset="0"/>
              </a:rPr>
              <a:t>Gossip can be true or false…still gossip</a:t>
            </a:r>
          </a:p>
          <a:p>
            <a:r>
              <a:rPr lang="en-US" altLang="en-US" sz="4200" dirty="0">
                <a:solidFill>
                  <a:srgbClr val="000099"/>
                </a:solidFill>
                <a:effectLst>
                  <a:outerShdw blurRad="38100" dist="38100" dir="2700000" algn="tl">
                    <a:srgbClr val="000000">
                      <a:alpha val="43137"/>
                    </a:srgbClr>
                  </a:outerShdw>
                </a:effectLst>
                <a:latin typeface="Candara" panose="020E0502030303020204" pitchFamily="34" charset="0"/>
                <a:cs typeface="Times New Roman" panose="02020603050405020304" pitchFamily="18" charset="0"/>
              </a:rPr>
              <a:t>Encouraged by idleness, </a:t>
            </a:r>
            <a:r>
              <a:rPr lang="en-US" altLang="en-US" sz="4200" i="1" dirty="0">
                <a:solidFill>
                  <a:srgbClr val="000099"/>
                </a:solidFill>
                <a:effectLst>
                  <a:outerShdw blurRad="38100" dist="38100" dir="2700000" algn="tl">
                    <a:srgbClr val="000000">
                      <a:alpha val="43137"/>
                    </a:srgbClr>
                  </a:outerShdw>
                </a:effectLst>
                <a:latin typeface="Candara" panose="020E0502030303020204" pitchFamily="34" charset="0"/>
                <a:cs typeface="Times New Roman" panose="02020603050405020304" pitchFamily="18" charset="0"/>
              </a:rPr>
              <a:t>1 Timothy 5:13</a:t>
            </a:r>
            <a:endParaRPr lang="en-US" altLang="en-US" sz="4200" i="1" dirty="0">
              <a:solidFill>
                <a:srgbClr val="000099"/>
              </a:solidFill>
              <a:effectLst>
                <a:outerShdw blurRad="38100" dist="38100" dir="2700000" algn="tl">
                  <a:srgbClr val="000000">
                    <a:alpha val="43137"/>
                  </a:srgbClr>
                </a:outerShdw>
              </a:effectLst>
              <a:latin typeface="Candara" panose="020E0502030303020204" pitchFamily="34" charset="0"/>
            </a:endParaRPr>
          </a:p>
        </p:txBody>
      </p:sp>
      <p:sp>
        <p:nvSpPr>
          <p:cNvPr id="5" name="Slide Number Placeholder 5">
            <a:extLst>
              <a:ext uri="{FF2B5EF4-FFF2-40B4-BE49-F238E27FC236}">
                <a16:creationId xmlns:a16="http://schemas.microsoft.com/office/drawing/2014/main" id="{3AEE7B88-336A-4ED5-806E-55A2F821CB9C}"/>
              </a:ext>
            </a:extLst>
          </p:cNvPr>
          <p:cNvSpPr>
            <a:spLocks noGrp="1"/>
          </p:cNvSpPr>
          <p:nvPr>
            <p:ph type="sldNum" sz="quarter" idx="12"/>
          </p:nvPr>
        </p:nvSpPr>
        <p:spPr>
          <a:xfrm>
            <a:off x="9144000" y="6377201"/>
            <a:ext cx="2743200" cy="365125"/>
          </a:xfrm>
        </p:spPr>
        <p:txBody>
          <a:bodyPr vert="horz" lIns="91440" tIns="45720" rIns="91440" bIns="45720" rtlCol="0" anchor="ctr"/>
          <a:lstStyle/>
          <a:p>
            <a:fld id="{5B9559B0-FE2D-4BB8-83A6-DD1EE0D60BBF}" type="slidenum">
              <a:rPr lang="en-US" altLang="en-US">
                <a:latin typeface="Candara" panose="020E0502030303020204" pitchFamily="34" charset="0"/>
              </a:rPr>
              <a:pPr/>
              <a:t>3</a:t>
            </a:fld>
            <a:endParaRPr lang="en-US" altLang="en-US" dirty="0">
              <a:latin typeface="Candara" panose="020E0502030303020204" pitchFamily="34" charset="0"/>
            </a:endParaRPr>
          </a:p>
        </p:txBody>
      </p:sp>
      <p:pic>
        <p:nvPicPr>
          <p:cNvPr id="7172" name="Picture 4" descr="D:\My Pictures\Microsoft Clip Organizer\talker.gif">
            <a:extLst>
              <a:ext uri="{FF2B5EF4-FFF2-40B4-BE49-F238E27FC236}">
                <a16:creationId xmlns:a16="http://schemas.microsoft.com/office/drawing/2014/main" id="{78C9B36E-55FF-4500-9376-B15BA9DF3B53}"/>
              </a:ext>
            </a:extLst>
          </p:cNvPr>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9067800" y="372923"/>
            <a:ext cx="1828800" cy="1926027"/>
          </a:xfrm>
          <a:prstGeom prst="rect">
            <a:avLst/>
          </a:prstGeom>
          <a:noFill/>
          <a:extLst>
            <a:ext uri="{909E8E84-426E-40DD-AFC4-6F175D3DCCD1}">
              <a14:hiddenFill xmlns:a14="http://schemas.microsoft.com/office/drawing/2010/main">
                <a:solidFill>
                  <a:srgbClr val="FFFFFF"/>
                </a:solidFill>
              </a14:hiddenFill>
            </a:ext>
          </a:extLst>
        </p:spPr>
      </p:pic>
      <p:sp>
        <p:nvSpPr>
          <p:cNvPr id="7" name="Rectangle 6">
            <a:extLst>
              <a:ext uri="{FF2B5EF4-FFF2-40B4-BE49-F238E27FC236}">
                <a16:creationId xmlns:a16="http://schemas.microsoft.com/office/drawing/2014/main" id="{AADC5C4F-CCF5-4882-8B0C-650BAB6F5D28}"/>
              </a:ext>
            </a:extLst>
          </p:cNvPr>
          <p:cNvSpPr/>
          <p:nvPr/>
        </p:nvSpPr>
        <p:spPr>
          <a:xfrm>
            <a:off x="0" y="0"/>
            <a:ext cx="12192000" cy="6858000"/>
          </a:xfrm>
          <a:prstGeom prst="rect">
            <a:avLst/>
          </a:prstGeom>
          <a:noFill/>
          <a:ln w="254000"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descr="A close up of a logo&#10;&#10;Description generated with high confidence">
            <a:extLst>
              <a:ext uri="{FF2B5EF4-FFF2-40B4-BE49-F238E27FC236}">
                <a16:creationId xmlns:a16="http://schemas.microsoft.com/office/drawing/2014/main" id="{940D13AC-8543-4048-9A05-FA0DABC0A9D4}"/>
              </a:ext>
            </a:extLst>
          </p:cNvPr>
          <p:cNvPicPr>
            <a:picLocks noChangeAspect="1" noChangeArrowheads="1"/>
          </p:cNvPicPr>
          <p:nvPr/>
        </p:nvPicPr>
        <p:blipFill>
          <a:blip r:embed="rId3" cstate="screen">
            <a:extLst>
              <a:ext uri="{28A0092B-C50C-407E-A947-70E740481C1C}">
                <a14:useLocalDpi xmlns:a14="http://schemas.microsoft.com/office/drawing/2010/main"/>
              </a:ext>
            </a:extLst>
          </a:blip>
          <a:srcRect/>
          <a:stretch>
            <a:fillRect/>
          </a:stretch>
        </p:blipFill>
        <p:spPr bwMode="auto">
          <a:xfrm>
            <a:off x="138468" y="6266626"/>
            <a:ext cx="342028" cy="427982"/>
          </a:xfrm>
          <a:prstGeom prst="rect">
            <a:avLst/>
          </a:prstGeom>
          <a:noFill/>
          <a:ln w="9525">
            <a:noFill/>
            <a:miter lim="800000"/>
            <a:headEnd/>
            <a:tailEnd/>
          </a:ln>
          <a:effectLst>
            <a:outerShdw blurRad="50800" dist="50800" dir="5400000" algn="ctr" rotWithShape="0">
              <a:srgbClr val="956251">
                <a:lumMod val="10000"/>
              </a:srgbClr>
            </a:outerShdw>
          </a:effectLst>
        </p:spPr>
      </p:pic>
    </p:spTree>
  </p:cSld>
  <p:clrMapOvr>
    <a:masterClrMapping/>
  </p:clrMapOvr>
  <mc:AlternateContent xmlns:mc="http://schemas.openxmlformats.org/markup-compatibility/2006" xmlns:p14="http://schemas.microsoft.com/office/powerpoint/2010/main">
    <mc:Choice Requires="p14">
      <p:transition spd="slow" p14:dur="1500">
        <p:checker/>
      </p:transition>
    </mc:Choice>
    <mc:Fallback xmlns="">
      <p:transition spd="slow">
        <p:checker/>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2" presetClass="entr" presetSubtype="1" fill="hold" grpId="0" nodeType="afterEffect">
                                  <p:stCondLst>
                                    <p:cond delay="0"/>
                                  </p:stCondLst>
                                  <p:childTnLst>
                                    <p:set>
                                      <p:cBhvr>
                                        <p:cTn id="6" dur="1" fill="hold">
                                          <p:stCondLst>
                                            <p:cond delay="0"/>
                                          </p:stCondLst>
                                        </p:cTn>
                                        <p:tgtEl>
                                          <p:spTgt spid="7171">
                                            <p:txEl>
                                              <p:pRg st="0" end="0"/>
                                            </p:txEl>
                                          </p:spTgt>
                                        </p:tgtEl>
                                        <p:attrNameLst>
                                          <p:attrName>style.visibility</p:attrName>
                                        </p:attrNameLst>
                                      </p:cBhvr>
                                      <p:to>
                                        <p:strVal val="visible"/>
                                      </p:to>
                                    </p:set>
                                    <p:anim calcmode="lin" valueType="num">
                                      <p:cBhvr additive="base">
                                        <p:cTn id="7" dur="1000"/>
                                        <p:tgtEl>
                                          <p:spTgt spid="7171">
                                            <p:txEl>
                                              <p:pRg st="0" end="0"/>
                                            </p:txEl>
                                          </p:spTgt>
                                        </p:tgtEl>
                                        <p:attrNameLst>
                                          <p:attrName>ppt_y</p:attrName>
                                        </p:attrNameLst>
                                      </p:cBhvr>
                                      <p:tavLst>
                                        <p:tav tm="0">
                                          <p:val>
                                            <p:strVal val="#ppt_y-#ppt_h*1.125000"/>
                                          </p:val>
                                        </p:tav>
                                        <p:tav tm="100000">
                                          <p:val>
                                            <p:strVal val="#ppt_y"/>
                                          </p:val>
                                        </p:tav>
                                      </p:tavLst>
                                    </p:anim>
                                    <p:animEffect transition="in" filter="wipe(down)">
                                      <p:cBhvr>
                                        <p:cTn id="8" dur="1000"/>
                                        <p:tgtEl>
                                          <p:spTgt spid="7171">
                                            <p:txEl>
                                              <p:pRg st="0" end="0"/>
                                            </p:txEl>
                                          </p:spTgt>
                                        </p:tgtEl>
                                      </p:cBhvr>
                                    </p:animEffect>
                                  </p:childTnLst>
                                </p:cTn>
                              </p:par>
                            </p:childTnLst>
                          </p:cTn>
                        </p:par>
                      </p:childTnLst>
                    </p:cTn>
                  </p:par>
                  <p:par>
                    <p:cTn id="9" fill="hold" nodeType="clickPar">
                      <p:stCondLst>
                        <p:cond delay="indefinite"/>
                      </p:stCondLst>
                      <p:childTnLst>
                        <p:par>
                          <p:cTn id="10" fill="hold" nodeType="withGroup">
                            <p:stCondLst>
                              <p:cond delay="0"/>
                            </p:stCondLst>
                            <p:childTnLst>
                              <p:par>
                                <p:cTn id="11" presetID="12" presetClass="entr" presetSubtype="1" fill="hold" grpId="0" nodeType="clickEffect">
                                  <p:stCondLst>
                                    <p:cond delay="0"/>
                                  </p:stCondLst>
                                  <p:childTnLst>
                                    <p:set>
                                      <p:cBhvr>
                                        <p:cTn id="12" dur="1" fill="hold">
                                          <p:stCondLst>
                                            <p:cond delay="0"/>
                                          </p:stCondLst>
                                        </p:cTn>
                                        <p:tgtEl>
                                          <p:spTgt spid="7171">
                                            <p:txEl>
                                              <p:pRg st="1" end="1"/>
                                            </p:txEl>
                                          </p:spTgt>
                                        </p:tgtEl>
                                        <p:attrNameLst>
                                          <p:attrName>style.visibility</p:attrName>
                                        </p:attrNameLst>
                                      </p:cBhvr>
                                      <p:to>
                                        <p:strVal val="visible"/>
                                      </p:to>
                                    </p:set>
                                    <p:anim calcmode="lin" valueType="num">
                                      <p:cBhvr additive="base">
                                        <p:cTn id="13" dur="1000"/>
                                        <p:tgtEl>
                                          <p:spTgt spid="7171">
                                            <p:txEl>
                                              <p:pRg st="1" end="1"/>
                                            </p:txEl>
                                          </p:spTgt>
                                        </p:tgtEl>
                                        <p:attrNameLst>
                                          <p:attrName>ppt_y</p:attrName>
                                        </p:attrNameLst>
                                      </p:cBhvr>
                                      <p:tavLst>
                                        <p:tav tm="0">
                                          <p:val>
                                            <p:strVal val="#ppt_y-#ppt_h*1.125000"/>
                                          </p:val>
                                        </p:tav>
                                        <p:tav tm="100000">
                                          <p:val>
                                            <p:strVal val="#ppt_y"/>
                                          </p:val>
                                        </p:tav>
                                      </p:tavLst>
                                    </p:anim>
                                    <p:animEffect transition="in" filter="wipe(down)">
                                      <p:cBhvr>
                                        <p:cTn id="14" dur="1000"/>
                                        <p:tgtEl>
                                          <p:spTgt spid="7171">
                                            <p:txEl>
                                              <p:pRg st="1" end="1"/>
                                            </p:txEl>
                                          </p:spTgt>
                                        </p:tgtEl>
                                      </p:cBhvr>
                                    </p:animEffect>
                                  </p:childTnLst>
                                </p:cTn>
                              </p:par>
                            </p:childTnLst>
                          </p:cTn>
                        </p:par>
                      </p:childTnLst>
                    </p:cTn>
                  </p:par>
                  <p:par>
                    <p:cTn id="15" fill="hold" nodeType="clickPar">
                      <p:stCondLst>
                        <p:cond delay="indefinite"/>
                      </p:stCondLst>
                      <p:childTnLst>
                        <p:par>
                          <p:cTn id="16" fill="hold" nodeType="withGroup">
                            <p:stCondLst>
                              <p:cond delay="0"/>
                            </p:stCondLst>
                            <p:childTnLst>
                              <p:par>
                                <p:cTn id="17" presetID="12" presetClass="entr" presetSubtype="1" fill="hold" grpId="0" nodeType="clickEffect">
                                  <p:stCondLst>
                                    <p:cond delay="0"/>
                                  </p:stCondLst>
                                  <p:childTnLst>
                                    <p:set>
                                      <p:cBhvr>
                                        <p:cTn id="18" dur="1" fill="hold">
                                          <p:stCondLst>
                                            <p:cond delay="0"/>
                                          </p:stCondLst>
                                        </p:cTn>
                                        <p:tgtEl>
                                          <p:spTgt spid="7171">
                                            <p:txEl>
                                              <p:pRg st="2" end="2"/>
                                            </p:txEl>
                                          </p:spTgt>
                                        </p:tgtEl>
                                        <p:attrNameLst>
                                          <p:attrName>style.visibility</p:attrName>
                                        </p:attrNameLst>
                                      </p:cBhvr>
                                      <p:to>
                                        <p:strVal val="visible"/>
                                      </p:to>
                                    </p:set>
                                    <p:anim calcmode="lin" valueType="num">
                                      <p:cBhvr additive="base">
                                        <p:cTn id="19" dur="1000"/>
                                        <p:tgtEl>
                                          <p:spTgt spid="7171">
                                            <p:txEl>
                                              <p:pRg st="2" end="2"/>
                                            </p:txEl>
                                          </p:spTgt>
                                        </p:tgtEl>
                                        <p:attrNameLst>
                                          <p:attrName>ppt_y</p:attrName>
                                        </p:attrNameLst>
                                      </p:cBhvr>
                                      <p:tavLst>
                                        <p:tav tm="0">
                                          <p:val>
                                            <p:strVal val="#ppt_y-#ppt_h*1.125000"/>
                                          </p:val>
                                        </p:tav>
                                        <p:tav tm="100000">
                                          <p:val>
                                            <p:strVal val="#ppt_y"/>
                                          </p:val>
                                        </p:tav>
                                      </p:tavLst>
                                    </p:anim>
                                    <p:animEffect transition="in" filter="wipe(down)">
                                      <p:cBhvr>
                                        <p:cTn id="20" dur="1000"/>
                                        <p:tgtEl>
                                          <p:spTgt spid="7171">
                                            <p:txEl>
                                              <p:pRg st="2" end="2"/>
                                            </p:txEl>
                                          </p:spTgt>
                                        </p:tgtEl>
                                      </p:cBhvr>
                                    </p:animEffect>
                                  </p:childTnLst>
                                </p:cTn>
                              </p:par>
                            </p:childTnLst>
                          </p:cTn>
                        </p:par>
                      </p:childTnLst>
                    </p:cTn>
                  </p:par>
                  <p:par>
                    <p:cTn id="21" fill="hold" nodeType="clickPar">
                      <p:stCondLst>
                        <p:cond delay="indefinite"/>
                      </p:stCondLst>
                      <p:childTnLst>
                        <p:par>
                          <p:cTn id="22" fill="hold" nodeType="withGroup">
                            <p:stCondLst>
                              <p:cond delay="0"/>
                            </p:stCondLst>
                            <p:childTnLst>
                              <p:par>
                                <p:cTn id="23" presetID="12" presetClass="entr" presetSubtype="1" fill="hold" grpId="0" nodeType="clickEffect">
                                  <p:stCondLst>
                                    <p:cond delay="0"/>
                                  </p:stCondLst>
                                  <p:childTnLst>
                                    <p:set>
                                      <p:cBhvr>
                                        <p:cTn id="24" dur="1" fill="hold">
                                          <p:stCondLst>
                                            <p:cond delay="0"/>
                                          </p:stCondLst>
                                        </p:cTn>
                                        <p:tgtEl>
                                          <p:spTgt spid="7171">
                                            <p:txEl>
                                              <p:pRg st="3" end="3"/>
                                            </p:txEl>
                                          </p:spTgt>
                                        </p:tgtEl>
                                        <p:attrNameLst>
                                          <p:attrName>style.visibility</p:attrName>
                                        </p:attrNameLst>
                                      </p:cBhvr>
                                      <p:to>
                                        <p:strVal val="visible"/>
                                      </p:to>
                                    </p:set>
                                    <p:anim calcmode="lin" valueType="num">
                                      <p:cBhvr additive="base">
                                        <p:cTn id="25" dur="1000"/>
                                        <p:tgtEl>
                                          <p:spTgt spid="7171">
                                            <p:txEl>
                                              <p:pRg st="3" end="3"/>
                                            </p:txEl>
                                          </p:spTgt>
                                        </p:tgtEl>
                                        <p:attrNameLst>
                                          <p:attrName>ppt_y</p:attrName>
                                        </p:attrNameLst>
                                      </p:cBhvr>
                                      <p:tavLst>
                                        <p:tav tm="0">
                                          <p:val>
                                            <p:strVal val="#ppt_y-#ppt_h*1.125000"/>
                                          </p:val>
                                        </p:tav>
                                        <p:tav tm="100000">
                                          <p:val>
                                            <p:strVal val="#ppt_y"/>
                                          </p:val>
                                        </p:tav>
                                      </p:tavLst>
                                    </p:anim>
                                    <p:animEffect transition="in" filter="wipe(down)">
                                      <p:cBhvr>
                                        <p:cTn id="26" dur="1000"/>
                                        <p:tgtEl>
                                          <p:spTgt spid="7171">
                                            <p:txEl>
                                              <p:pRg st="3" end="3"/>
                                            </p:txEl>
                                          </p:spTgt>
                                        </p:tgtEl>
                                      </p:cBhvr>
                                    </p:animEffect>
                                  </p:childTnLst>
                                </p:cTn>
                              </p:par>
                            </p:childTnLst>
                          </p:cTn>
                        </p:par>
                      </p:childTnLst>
                    </p:cTn>
                  </p:par>
                  <p:par>
                    <p:cTn id="27" fill="hold" nodeType="clickPar">
                      <p:stCondLst>
                        <p:cond delay="indefinite"/>
                      </p:stCondLst>
                      <p:childTnLst>
                        <p:par>
                          <p:cTn id="28" fill="hold" nodeType="withGroup">
                            <p:stCondLst>
                              <p:cond delay="0"/>
                            </p:stCondLst>
                            <p:childTnLst>
                              <p:par>
                                <p:cTn id="29" presetID="12" presetClass="entr" presetSubtype="1" fill="hold" grpId="0" nodeType="clickEffect">
                                  <p:stCondLst>
                                    <p:cond delay="0"/>
                                  </p:stCondLst>
                                  <p:childTnLst>
                                    <p:set>
                                      <p:cBhvr>
                                        <p:cTn id="30" dur="1" fill="hold">
                                          <p:stCondLst>
                                            <p:cond delay="0"/>
                                          </p:stCondLst>
                                        </p:cTn>
                                        <p:tgtEl>
                                          <p:spTgt spid="7171">
                                            <p:txEl>
                                              <p:pRg st="4" end="4"/>
                                            </p:txEl>
                                          </p:spTgt>
                                        </p:tgtEl>
                                        <p:attrNameLst>
                                          <p:attrName>style.visibility</p:attrName>
                                        </p:attrNameLst>
                                      </p:cBhvr>
                                      <p:to>
                                        <p:strVal val="visible"/>
                                      </p:to>
                                    </p:set>
                                    <p:anim calcmode="lin" valueType="num">
                                      <p:cBhvr additive="base">
                                        <p:cTn id="31" dur="1000"/>
                                        <p:tgtEl>
                                          <p:spTgt spid="7171">
                                            <p:txEl>
                                              <p:pRg st="4" end="4"/>
                                            </p:txEl>
                                          </p:spTgt>
                                        </p:tgtEl>
                                        <p:attrNameLst>
                                          <p:attrName>ppt_y</p:attrName>
                                        </p:attrNameLst>
                                      </p:cBhvr>
                                      <p:tavLst>
                                        <p:tav tm="0">
                                          <p:val>
                                            <p:strVal val="#ppt_y-#ppt_h*1.125000"/>
                                          </p:val>
                                        </p:tav>
                                        <p:tav tm="100000">
                                          <p:val>
                                            <p:strVal val="#ppt_y"/>
                                          </p:val>
                                        </p:tav>
                                      </p:tavLst>
                                    </p:anim>
                                    <p:animEffect transition="in" filter="wipe(down)">
                                      <p:cBhvr>
                                        <p:cTn id="32" dur="1000"/>
                                        <p:tgtEl>
                                          <p:spTgt spid="7171">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1" grpId="0" uiExpand="1" build="p" bldLvl="2" autoUpdateAnimBg="0"/>
    </p:bld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bg>
      <p:bgPr>
        <a:solidFill>
          <a:srgbClr val="CCECFF"/>
        </a:solidFill>
        <a:effectLst/>
      </p:bgPr>
    </p:bg>
    <p:spTree>
      <p:nvGrpSpPr>
        <p:cNvPr id="1" name=""/>
        <p:cNvGrpSpPr/>
        <p:nvPr/>
      </p:nvGrpSpPr>
      <p:grpSpPr>
        <a:xfrm>
          <a:off x="0" y="0"/>
          <a:ext cx="0" cy="0"/>
          <a:chOff x="0" y="0"/>
          <a:chExt cx="0" cy="0"/>
        </a:xfrm>
      </p:grpSpPr>
      <p:sp>
        <p:nvSpPr>
          <p:cNvPr id="8194" name="Rectangle 2">
            <a:extLst>
              <a:ext uri="{FF2B5EF4-FFF2-40B4-BE49-F238E27FC236}">
                <a16:creationId xmlns:a16="http://schemas.microsoft.com/office/drawing/2014/main" id="{E2D2927A-2C7D-4A62-BDAC-AD76153C5107}"/>
              </a:ext>
            </a:extLst>
          </p:cNvPr>
          <p:cNvSpPr>
            <a:spLocks noGrp="1" noChangeArrowheads="1"/>
          </p:cNvSpPr>
          <p:nvPr>
            <p:ph type="title"/>
          </p:nvPr>
        </p:nvSpPr>
        <p:spPr>
          <a:xfrm>
            <a:off x="571500" y="169336"/>
            <a:ext cx="8458200" cy="1917700"/>
          </a:xfrm>
        </p:spPr>
        <p:txBody>
          <a:bodyPr>
            <a:normAutofit/>
          </a:bodyPr>
          <a:lstStyle/>
          <a:p>
            <a:pPr algn="l"/>
            <a:r>
              <a:rPr lang="en-US" altLang="en-US" sz="6000" b="1" dirty="0">
                <a:solidFill>
                  <a:srgbClr val="800000"/>
                </a:solidFill>
                <a:effectLst>
                  <a:outerShdw blurRad="38100" dist="38100" dir="2700000" algn="tl">
                    <a:srgbClr val="000000">
                      <a:alpha val="43137"/>
                    </a:srgbClr>
                  </a:outerShdw>
                </a:effectLst>
                <a:latin typeface="Candara" panose="020E0502030303020204" pitchFamily="34" charset="0"/>
              </a:rPr>
              <a:t>BUSYBODY</a:t>
            </a:r>
            <a:br>
              <a:rPr lang="en-US" altLang="en-US" sz="6000" b="1" dirty="0">
                <a:solidFill>
                  <a:srgbClr val="800000"/>
                </a:solidFill>
                <a:effectLst>
                  <a:outerShdw blurRad="38100" dist="38100" dir="2700000" algn="tl">
                    <a:srgbClr val="000000">
                      <a:alpha val="43137"/>
                    </a:srgbClr>
                  </a:outerShdw>
                </a:effectLst>
                <a:latin typeface="Candara" panose="020E0502030303020204" pitchFamily="34" charset="0"/>
              </a:rPr>
            </a:br>
            <a:r>
              <a:rPr lang="en-US" altLang="en-US" i="1" dirty="0">
                <a:solidFill>
                  <a:srgbClr val="800000"/>
                </a:solidFill>
                <a:effectLst>
                  <a:outerShdw blurRad="38100" dist="38100" dir="2700000" algn="tl">
                    <a:srgbClr val="000000">
                      <a:alpha val="43137"/>
                    </a:srgbClr>
                  </a:outerShdw>
                </a:effectLst>
                <a:latin typeface="Candara" panose="020E0502030303020204" pitchFamily="34" charset="0"/>
              </a:rPr>
              <a:t>1 Timothy 5:13; 2 Thessalonians 3:11</a:t>
            </a:r>
          </a:p>
        </p:txBody>
      </p:sp>
      <p:sp>
        <p:nvSpPr>
          <p:cNvPr id="8195" name="Rectangle 3">
            <a:extLst>
              <a:ext uri="{FF2B5EF4-FFF2-40B4-BE49-F238E27FC236}">
                <a16:creationId xmlns:a16="http://schemas.microsoft.com/office/drawing/2014/main" id="{2C09A0E1-6B37-4C30-AE55-1F8D3EBCB265}"/>
              </a:ext>
            </a:extLst>
          </p:cNvPr>
          <p:cNvSpPr>
            <a:spLocks noGrp="1" noChangeArrowheads="1"/>
          </p:cNvSpPr>
          <p:nvPr>
            <p:ph idx="1"/>
          </p:nvPr>
        </p:nvSpPr>
        <p:spPr>
          <a:xfrm>
            <a:off x="571500" y="2087037"/>
            <a:ext cx="11505328" cy="4770963"/>
          </a:xfrm>
          <a:effectLst/>
        </p:spPr>
        <p:txBody>
          <a:bodyPr>
            <a:normAutofit/>
          </a:bodyPr>
          <a:lstStyle/>
          <a:p>
            <a:pPr>
              <a:lnSpc>
                <a:spcPct val="100000"/>
              </a:lnSpc>
            </a:pPr>
            <a:r>
              <a:rPr lang="en-US" altLang="en-US" sz="4000" b="1" i="1" dirty="0">
                <a:solidFill>
                  <a:srgbClr val="000099"/>
                </a:solidFill>
                <a:effectLst>
                  <a:outerShdw blurRad="38100" dist="38100" dir="2700000" algn="tl">
                    <a:srgbClr val="000000">
                      <a:alpha val="43137"/>
                    </a:srgbClr>
                  </a:outerShdw>
                </a:effectLst>
                <a:latin typeface="Candara" panose="020E0502030303020204" pitchFamily="34" charset="0"/>
                <a:cs typeface="Times New Roman" panose="02020603050405020304" pitchFamily="18" charset="0"/>
              </a:rPr>
              <a:t>1 Tim. 5:13: </a:t>
            </a:r>
            <a:r>
              <a:rPr lang="en-US" altLang="en-US" sz="4000" dirty="0">
                <a:solidFill>
                  <a:srgbClr val="000099"/>
                </a:solidFill>
                <a:effectLst>
                  <a:outerShdw blurRad="38100" dist="38100" dir="2700000" algn="tl">
                    <a:srgbClr val="000000">
                      <a:alpha val="43137"/>
                    </a:srgbClr>
                  </a:outerShdw>
                </a:effectLst>
                <a:latin typeface="Candara" panose="020E0502030303020204" pitchFamily="34" charset="0"/>
                <a:cs typeface="Times New Roman" panose="02020603050405020304" pitchFamily="18" charset="0"/>
              </a:rPr>
              <a:t>“busy about trifles and neglectful </a:t>
            </a:r>
            <a:br>
              <a:rPr lang="en-US" altLang="en-US" sz="4000" dirty="0">
                <a:solidFill>
                  <a:srgbClr val="000099"/>
                </a:solidFill>
                <a:effectLst>
                  <a:outerShdw blurRad="38100" dist="38100" dir="2700000" algn="tl">
                    <a:srgbClr val="000000">
                      <a:alpha val="43137"/>
                    </a:srgbClr>
                  </a:outerShdw>
                </a:effectLst>
                <a:latin typeface="Candara" panose="020E0502030303020204" pitchFamily="34" charset="0"/>
                <a:cs typeface="Times New Roman" panose="02020603050405020304" pitchFamily="18" charset="0"/>
              </a:rPr>
            </a:br>
            <a:r>
              <a:rPr lang="en-US" altLang="en-US" sz="4000" dirty="0">
                <a:solidFill>
                  <a:srgbClr val="000099"/>
                </a:solidFill>
                <a:effectLst>
                  <a:outerShdw blurRad="38100" dist="38100" dir="2700000" algn="tl">
                    <a:srgbClr val="000000">
                      <a:alpha val="43137"/>
                    </a:srgbClr>
                  </a:outerShdw>
                </a:effectLst>
                <a:latin typeface="Candara" panose="020E0502030303020204" pitchFamily="34" charset="0"/>
                <a:cs typeface="Times New Roman" panose="02020603050405020304" pitchFamily="18" charset="0"/>
              </a:rPr>
              <a:t>of important matters, esp. busy about other </a:t>
            </a:r>
            <a:br>
              <a:rPr lang="en-US" altLang="en-US" sz="4000" dirty="0">
                <a:solidFill>
                  <a:srgbClr val="000099"/>
                </a:solidFill>
                <a:effectLst>
                  <a:outerShdw blurRad="38100" dist="38100" dir="2700000" algn="tl">
                    <a:srgbClr val="000000">
                      <a:alpha val="43137"/>
                    </a:srgbClr>
                  </a:outerShdw>
                </a:effectLst>
                <a:latin typeface="Candara" panose="020E0502030303020204" pitchFamily="34" charset="0"/>
                <a:cs typeface="Times New Roman" panose="02020603050405020304" pitchFamily="18" charset="0"/>
              </a:rPr>
            </a:br>
            <a:r>
              <a:rPr lang="en-US" altLang="en-US" sz="4000" dirty="0">
                <a:solidFill>
                  <a:srgbClr val="000099"/>
                </a:solidFill>
                <a:effectLst>
                  <a:outerShdw blurRad="38100" dist="38100" dir="2700000" algn="tl">
                    <a:srgbClr val="000000">
                      <a:alpha val="43137"/>
                    </a:srgbClr>
                  </a:outerShdw>
                </a:effectLst>
                <a:latin typeface="Candara" panose="020E0502030303020204" pitchFamily="34" charset="0"/>
                <a:cs typeface="Times New Roman" panose="02020603050405020304" pitchFamily="18" charset="0"/>
              </a:rPr>
              <a:t>folks’ affairs, a busybody” </a:t>
            </a:r>
            <a:r>
              <a:rPr lang="en-US" altLang="en-US" sz="3600" i="1" dirty="0">
                <a:solidFill>
                  <a:srgbClr val="000099"/>
                </a:solidFill>
                <a:effectLst>
                  <a:outerShdw blurRad="38100" dist="38100" dir="2700000" algn="tl">
                    <a:srgbClr val="000000">
                      <a:alpha val="43137"/>
                    </a:srgbClr>
                  </a:outerShdw>
                </a:effectLst>
                <a:latin typeface="Candara" panose="020E0502030303020204" pitchFamily="34" charset="0"/>
                <a:cs typeface="Times New Roman" panose="02020603050405020304" pitchFamily="18" charset="0"/>
              </a:rPr>
              <a:t>(Thayer)</a:t>
            </a:r>
          </a:p>
          <a:p>
            <a:pPr>
              <a:lnSpc>
                <a:spcPct val="100000"/>
              </a:lnSpc>
            </a:pPr>
            <a:r>
              <a:rPr lang="en-US" altLang="en-US" sz="4000" b="1" i="1" dirty="0">
                <a:solidFill>
                  <a:srgbClr val="000099"/>
                </a:solidFill>
                <a:effectLst>
                  <a:outerShdw blurRad="38100" dist="38100" dir="2700000" algn="tl">
                    <a:srgbClr val="000000">
                      <a:alpha val="43137"/>
                    </a:srgbClr>
                  </a:outerShdw>
                </a:effectLst>
                <a:latin typeface="Candara" panose="020E0502030303020204" pitchFamily="34" charset="0"/>
                <a:cs typeface="Times New Roman" panose="02020603050405020304" pitchFamily="18" charset="0"/>
              </a:rPr>
              <a:t>2 Thess. 3:11: </a:t>
            </a:r>
            <a:r>
              <a:rPr lang="en-US" altLang="en-US" sz="4000" dirty="0">
                <a:solidFill>
                  <a:srgbClr val="000099"/>
                </a:solidFill>
                <a:effectLst>
                  <a:outerShdw blurRad="38100" dist="38100" dir="2700000" algn="tl">
                    <a:srgbClr val="000000">
                      <a:alpha val="43137"/>
                    </a:srgbClr>
                  </a:outerShdw>
                </a:effectLst>
                <a:latin typeface="Candara" panose="020E0502030303020204" pitchFamily="34" charset="0"/>
                <a:cs typeface="Times New Roman" panose="02020603050405020304" pitchFamily="18" charset="0"/>
              </a:rPr>
              <a:t>“used apparently of a person officiously inquisitive about other’s affairs” </a:t>
            </a:r>
            <a:r>
              <a:rPr lang="en-US" altLang="en-US" sz="3600" i="1" dirty="0">
                <a:solidFill>
                  <a:srgbClr val="000099"/>
                </a:solidFill>
                <a:effectLst>
                  <a:outerShdw blurRad="38100" dist="38100" dir="2700000" algn="tl">
                    <a:srgbClr val="000000">
                      <a:alpha val="43137"/>
                    </a:srgbClr>
                  </a:outerShdw>
                </a:effectLst>
                <a:latin typeface="Candara" panose="020E0502030303020204" pitchFamily="34" charset="0"/>
                <a:cs typeface="Times New Roman" panose="02020603050405020304" pitchFamily="18" charset="0"/>
              </a:rPr>
              <a:t>(Thayer)</a:t>
            </a:r>
          </a:p>
          <a:p>
            <a:pPr lvl="1">
              <a:lnSpc>
                <a:spcPct val="100000"/>
              </a:lnSpc>
            </a:pPr>
            <a:r>
              <a:rPr lang="en-US" altLang="en-US" sz="3800" i="1" dirty="0">
                <a:solidFill>
                  <a:srgbClr val="000099"/>
                </a:solidFill>
                <a:effectLst>
                  <a:outerShdw blurRad="38100" dist="38100" dir="2700000" algn="tl">
                    <a:srgbClr val="000000">
                      <a:alpha val="43137"/>
                    </a:srgbClr>
                  </a:outerShdw>
                </a:effectLst>
                <a:latin typeface="Candara" panose="020E0502030303020204" pitchFamily="34" charset="0"/>
                <a:cs typeface="Times New Roman" panose="02020603050405020304" pitchFamily="18" charset="0"/>
              </a:rPr>
              <a:t>Undertake to be involved in the matters of others</a:t>
            </a:r>
          </a:p>
          <a:p>
            <a:pPr lvl="1">
              <a:lnSpc>
                <a:spcPct val="100000"/>
              </a:lnSpc>
            </a:pPr>
            <a:r>
              <a:rPr lang="en-US" altLang="en-US" sz="3800" u="sng" dirty="0">
                <a:solidFill>
                  <a:srgbClr val="000099"/>
                </a:solidFill>
                <a:effectLst>
                  <a:outerShdw blurRad="38100" dist="38100" dir="2700000" algn="tl">
                    <a:srgbClr val="000000">
                      <a:alpha val="43137"/>
                    </a:srgbClr>
                  </a:outerShdw>
                </a:effectLst>
                <a:latin typeface="Candara" panose="020E0502030303020204" pitchFamily="34" charset="0"/>
                <a:cs typeface="Times New Roman" panose="02020603050405020304" pitchFamily="18" charset="0"/>
              </a:rPr>
              <a:t>Meddler</a:t>
            </a:r>
            <a:r>
              <a:rPr lang="en-US" altLang="en-US" sz="3800" dirty="0">
                <a:solidFill>
                  <a:srgbClr val="000099"/>
                </a:solidFill>
                <a:effectLst>
                  <a:outerShdw blurRad="38100" dist="38100" dir="2700000" algn="tl">
                    <a:srgbClr val="000000">
                      <a:alpha val="43137"/>
                    </a:srgbClr>
                  </a:outerShdw>
                </a:effectLst>
                <a:latin typeface="Candara" panose="020E0502030303020204" pitchFamily="34" charset="0"/>
                <a:cs typeface="Times New Roman" panose="02020603050405020304" pitchFamily="18" charset="0"/>
              </a:rPr>
              <a:t> (</a:t>
            </a:r>
            <a:r>
              <a:rPr lang="en-US" altLang="en-US" sz="3800" i="1" dirty="0">
                <a:solidFill>
                  <a:srgbClr val="000099"/>
                </a:solidFill>
                <a:effectLst>
                  <a:outerShdw blurRad="38100" dist="38100" dir="2700000" algn="tl">
                    <a:srgbClr val="000000">
                      <a:alpha val="43137"/>
                    </a:srgbClr>
                  </a:outerShdw>
                </a:effectLst>
                <a:latin typeface="Candara" panose="020E0502030303020204" pitchFamily="34" charset="0"/>
                <a:cs typeface="Times New Roman" panose="02020603050405020304" pitchFamily="18" charset="0"/>
              </a:rPr>
              <a:t>mischief-maker</a:t>
            </a:r>
            <a:r>
              <a:rPr lang="en-US" altLang="en-US" sz="3800" dirty="0">
                <a:solidFill>
                  <a:srgbClr val="000099"/>
                </a:solidFill>
                <a:effectLst>
                  <a:outerShdw blurRad="38100" dist="38100" dir="2700000" algn="tl">
                    <a:srgbClr val="000000">
                      <a:alpha val="43137"/>
                    </a:srgbClr>
                  </a:outerShdw>
                </a:effectLst>
                <a:latin typeface="Candara" panose="020E0502030303020204" pitchFamily="34" charset="0"/>
                <a:cs typeface="Times New Roman" panose="02020603050405020304" pitchFamily="18" charset="0"/>
              </a:rPr>
              <a:t>, RSV), </a:t>
            </a:r>
            <a:r>
              <a:rPr lang="en-US" altLang="en-US" sz="3800" i="1" dirty="0">
                <a:solidFill>
                  <a:srgbClr val="000099"/>
                </a:solidFill>
                <a:effectLst>
                  <a:outerShdw blurRad="38100" dist="38100" dir="2700000" algn="tl">
                    <a:srgbClr val="000000">
                      <a:alpha val="43137"/>
                    </a:srgbClr>
                  </a:outerShdw>
                </a:effectLst>
                <a:latin typeface="Candara" panose="020E0502030303020204" pitchFamily="34" charset="0"/>
                <a:cs typeface="Times New Roman" panose="02020603050405020304" pitchFamily="18" charset="0"/>
              </a:rPr>
              <a:t>1 Peter 4:15</a:t>
            </a:r>
          </a:p>
        </p:txBody>
      </p:sp>
      <p:sp>
        <p:nvSpPr>
          <p:cNvPr id="5" name="Slide Number Placeholder 5">
            <a:extLst>
              <a:ext uri="{FF2B5EF4-FFF2-40B4-BE49-F238E27FC236}">
                <a16:creationId xmlns:a16="http://schemas.microsoft.com/office/drawing/2014/main" id="{A15482FA-8730-4D06-8701-C6C4C7DC995F}"/>
              </a:ext>
            </a:extLst>
          </p:cNvPr>
          <p:cNvSpPr>
            <a:spLocks noGrp="1"/>
          </p:cNvSpPr>
          <p:nvPr>
            <p:ph type="sldNum" sz="quarter" idx="12"/>
          </p:nvPr>
        </p:nvSpPr>
        <p:spPr>
          <a:xfrm>
            <a:off x="10515600" y="6492876"/>
            <a:ext cx="1530748" cy="195788"/>
          </a:xfrm>
        </p:spPr>
        <p:txBody>
          <a:bodyPr vert="horz" lIns="91440" tIns="45720" rIns="91440" bIns="45720" rtlCol="0" anchor="ctr"/>
          <a:lstStyle/>
          <a:p>
            <a:fld id="{602E9006-F81D-49B1-9E01-3485D3C50272}" type="slidenum">
              <a:rPr lang="en-US" altLang="en-US">
                <a:latin typeface="Candara" panose="020E0502030303020204" pitchFamily="34" charset="0"/>
              </a:rPr>
              <a:pPr/>
              <a:t>4</a:t>
            </a:fld>
            <a:endParaRPr lang="en-US" altLang="en-US" dirty="0">
              <a:latin typeface="Candara" panose="020E0502030303020204" pitchFamily="34" charset="0"/>
            </a:endParaRPr>
          </a:p>
        </p:txBody>
      </p:sp>
      <p:pic>
        <p:nvPicPr>
          <p:cNvPr id="8197" name="Picture 5" descr="D:\My Pictures\Microsoft Clip Organizer\mail box.wmf">
            <a:extLst>
              <a:ext uri="{FF2B5EF4-FFF2-40B4-BE49-F238E27FC236}">
                <a16:creationId xmlns:a16="http://schemas.microsoft.com/office/drawing/2014/main" id="{36896C74-F1DC-48DD-99E8-1A6A79273C2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303148" y="169337"/>
            <a:ext cx="1906588" cy="1917700"/>
          </a:xfrm>
          <a:prstGeom prst="rect">
            <a:avLst/>
          </a:prstGeom>
          <a:noFill/>
          <a:extLst>
            <a:ext uri="{909E8E84-426E-40DD-AFC4-6F175D3DCCD1}">
              <a14:hiddenFill xmlns:a14="http://schemas.microsoft.com/office/drawing/2010/main">
                <a:solidFill>
                  <a:srgbClr val="FFFFFF"/>
                </a:solidFill>
              </a14:hiddenFill>
            </a:ext>
          </a:extLst>
        </p:spPr>
      </p:pic>
      <p:sp>
        <p:nvSpPr>
          <p:cNvPr id="7" name="Rectangle 6">
            <a:extLst>
              <a:ext uri="{FF2B5EF4-FFF2-40B4-BE49-F238E27FC236}">
                <a16:creationId xmlns:a16="http://schemas.microsoft.com/office/drawing/2014/main" id="{FB75CC4F-81FD-4E61-9791-BBED3DD3C025}"/>
              </a:ext>
            </a:extLst>
          </p:cNvPr>
          <p:cNvSpPr/>
          <p:nvPr/>
        </p:nvSpPr>
        <p:spPr>
          <a:xfrm>
            <a:off x="0" y="0"/>
            <a:ext cx="12192000" cy="6858000"/>
          </a:xfrm>
          <a:prstGeom prst="rect">
            <a:avLst/>
          </a:prstGeom>
          <a:noFill/>
          <a:ln w="254000"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descr="A close up of a logo&#10;&#10;Description generated with high confidence">
            <a:extLst>
              <a:ext uri="{FF2B5EF4-FFF2-40B4-BE49-F238E27FC236}">
                <a16:creationId xmlns:a16="http://schemas.microsoft.com/office/drawing/2014/main" id="{A680AB47-4BD7-4FE8-A540-4AD3DE0E40F2}"/>
              </a:ext>
            </a:extLst>
          </p:cNvPr>
          <p:cNvPicPr>
            <a:picLocks noChangeAspect="1" noChangeArrowheads="1"/>
          </p:cNvPicPr>
          <p:nvPr/>
        </p:nvPicPr>
        <p:blipFill>
          <a:blip r:embed="rId3" cstate="screen">
            <a:extLst>
              <a:ext uri="{28A0092B-C50C-407E-A947-70E740481C1C}">
                <a14:useLocalDpi xmlns:a14="http://schemas.microsoft.com/office/drawing/2010/main"/>
              </a:ext>
            </a:extLst>
          </a:blip>
          <a:srcRect/>
          <a:stretch>
            <a:fillRect/>
          </a:stretch>
        </p:blipFill>
        <p:spPr bwMode="auto">
          <a:xfrm>
            <a:off x="138468" y="6266626"/>
            <a:ext cx="342028" cy="427982"/>
          </a:xfrm>
          <a:prstGeom prst="rect">
            <a:avLst/>
          </a:prstGeom>
          <a:noFill/>
          <a:ln w="9525">
            <a:noFill/>
            <a:miter lim="800000"/>
            <a:headEnd/>
            <a:tailEnd/>
          </a:ln>
          <a:effectLst>
            <a:outerShdw blurRad="50800" dist="50800" dir="5400000" algn="ctr" rotWithShape="0">
              <a:srgbClr val="956251">
                <a:lumMod val="10000"/>
              </a:srgbClr>
            </a:outerShdw>
          </a:effectLst>
        </p:spPr>
      </p:pic>
    </p:spTree>
  </p:cSld>
  <p:clrMapOvr>
    <a:masterClrMapping/>
  </p:clrMapOvr>
  <mc:AlternateContent xmlns:mc="http://schemas.openxmlformats.org/markup-compatibility/2006" xmlns:p14="http://schemas.microsoft.com/office/powerpoint/2010/main">
    <mc:Choice Requires="p14">
      <p:transition spd="slow" p14:dur="1500">
        <p:checker/>
      </p:transition>
    </mc:Choice>
    <mc:Fallback xmlns="">
      <p:transition spd="slow">
        <p:checker/>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2" presetClass="entr" presetSubtype="4" fill="hold" grpId="0" nodeType="afterEffect">
                                  <p:stCondLst>
                                    <p:cond delay="500"/>
                                  </p:stCondLst>
                                  <p:childTnLst>
                                    <p:set>
                                      <p:cBhvr>
                                        <p:cTn id="6" dur="1" fill="hold">
                                          <p:stCondLst>
                                            <p:cond delay="0"/>
                                          </p:stCondLst>
                                        </p:cTn>
                                        <p:tgtEl>
                                          <p:spTgt spid="8195">
                                            <p:txEl>
                                              <p:pRg st="0" end="0"/>
                                            </p:txEl>
                                          </p:spTgt>
                                        </p:tgtEl>
                                        <p:attrNameLst>
                                          <p:attrName>style.visibility</p:attrName>
                                        </p:attrNameLst>
                                      </p:cBhvr>
                                      <p:to>
                                        <p:strVal val="visible"/>
                                      </p:to>
                                    </p:set>
                                    <p:anim calcmode="lin" valueType="num">
                                      <p:cBhvr additive="base">
                                        <p:cTn id="7" dur="1000"/>
                                        <p:tgtEl>
                                          <p:spTgt spid="8195">
                                            <p:txEl>
                                              <p:pRg st="0" end="0"/>
                                            </p:txEl>
                                          </p:spTgt>
                                        </p:tgtEl>
                                        <p:attrNameLst>
                                          <p:attrName>ppt_y</p:attrName>
                                        </p:attrNameLst>
                                      </p:cBhvr>
                                      <p:tavLst>
                                        <p:tav tm="0">
                                          <p:val>
                                            <p:strVal val="#ppt_y+#ppt_h*1.125000"/>
                                          </p:val>
                                        </p:tav>
                                        <p:tav tm="100000">
                                          <p:val>
                                            <p:strVal val="#ppt_y"/>
                                          </p:val>
                                        </p:tav>
                                      </p:tavLst>
                                    </p:anim>
                                    <p:animEffect transition="in" filter="wipe(up)">
                                      <p:cBhvr>
                                        <p:cTn id="8" dur="1000"/>
                                        <p:tgtEl>
                                          <p:spTgt spid="8195">
                                            <p:txEl>
                                              <p:pRg st="0" end="0"/>
                                            </p:txEl>
                                          </p:spTgt>
                                        </p:tgtEl>
                                      </p:cBhvr>
                                    </p:animEffect>
                                  </p:childTnLst>
                                </p:cTn>
                              </p:par>
                            </p:childTnLst>
                          </p:cTn>
                        </p:par>
                      </p:childTnLst>
                    </p:cTn>
                  </p:par>
                  <p:par>
                    <p:cTn id="9" fill="hold" nodeType="clickPar">
                      <p:stCondLst>
                        <p:cond delay="indefinite"/>
                      </p:stCondLst>
                      <p:childTnLst>
                        <p:par>
                          <p:cTn id="10" fill="hold" nodeType="withGroup">
                            <p:stCondLst>
                              <p:cond delay="0"/>
                            </p:stCondLst>
                            <p:childTnLst>
                              <p:par>
                                <p:cTn id="11" presetID="12" presetClass="entr" presetSubtype="4" fill="hold" grpId="0" nodeType="clickEffect">
                                  <p:stCondLst>
                                    <p:cond delay="0"/>
                                  </p:stCondLst>
                                  <p:childTnLst>
                                    <p:set>
                                      <p:cBhvr>
                                        <p:cTn id="12" dur="1" fill="hold">
                                          <p:stCondLst>
                                            <p:cond delay="0"/>
                                          </p:stCondLst>
                                        </p:cTn>
                                        <p:tgtEl>
                                          <p:spTgt spid="8195">
                                            <p:txEl>
                                              <p:pRg st="1" end="1"/>
                                            </p:txEl>
                                          </p:spTgt>
                                        </p:tgtEl>
                                        <p:attrNameLst>
                                          <p:attrName>style.visibility</p:attrName>
                                        </p:attrNameLst>
                                      </p:cBhvr>
                                      <p:to>
                                        <p:strVal val="visible"/>
                                      </p:to>
                                    </p:set>
                                    <p:anim calcmode="lin" valueType="num">
                                      <p:cBhvr additive="base">
                                        <p:cTn id="13" dur="1000"/>
                                        <p:tgtEl>
                                          <p:spTgt spid="8195">
                                            <p:txEl>
                                              <p:pRg st="1" end="1"/>
                                            </p:txEl>
                                          </p:spTgt>
                                        </p:tgtEl>
                                        <p:attrNameLst>
                                          <p:attrName>ppt_y</p:attrName>
                                        </p:attrNameLst>
                                      </p:cBhvr>
                                      <p:tavLst>
                                        <p:tav tm="0">
                                          <p:val>
                                            <p:strVal val="#ppt_y+#ppt_h*1.125000"/>
                                          </p:val>
                                        </p:tav>
                                        <p:tav tm="100000">
                                          <p:val>
                                            <p:strVal val="#ppt_y"/>
                                          </p:val>
                                        </p:tav>
                                      </p:tavLst>
                                    </p:anim>
                                    <p:animEffect transition="in" filter="wipe(up)">
                                      <p:cBhvr>
                                        <p:cTn id="14" dur="1000"/>
                                        <p:tgtEl>
                                          <p:spTgt spid="8195">
                                            <p:txEl>
                                              <p:pRg st="1" end="1"/>
                                            </p:txEl>
                                          </p:spTgt>
                                        </p:tgtEl>
                                      </p:cBhvr>
                                    </p:animEffect>
                                  </p:childTnLst>
                                </p:cTn>
                              </p:par>
                            </p:childTnLst>
                          </p:cTn>
                        </p:par>
                        <p:par>
                          <p:cTn id="15" fill="hold" nodeType="withGroup">
                            <p:stCondLst>
                              <p:cond delay="1000"/>
                            </p:stCondLst>
                            <p:childTnLst>
                              <p:par>
                                <p:cTn id="16" presetID="12" presetClass="entr" presetSubtype="4" fill="hold" grpId="0" nodeType="afterEffect">
                                  <p:stCondLst>
                                    <p:cond delay="1500"/>
                                  </p:stCondLst>
                                  <p:childTnLst>
                                    <p:set>
                                      <p:cBhvr>
                                        <p:cTn id="17" dur="1" fill="hold">
                                          <p:stCondLst>
                                            <p:cond delay="0"/>
                                          </p:stCondLst>
                                        </p:cTn>
                                        <p:tgtEl>
                                          <p:spTgt spid="8195">
                                            <p:txEl>
                                              <p:pRg st="2" end="2"/>
                                            </p:txEl>
                                          </p:spTgt>
                                        </p:tgtEl>
                                        <p:attrNameLst>
                                          <p:attrName>style.visibility</p:attrName>
                                        </p:attrNameLst>
                                      </p:cBhvr>
                                      <p:to>
                                        <p:strVal val="visible"/>
                                      </p:to>
                                    </p:set>
                                    <p:anim calcmode="lin" valueType="num">
                                      <p:cBhvr additive="base">
                                        <p:cTn id="18" dur="1000"/>
                                        <p:tgtEl>
                                          <p:spTgt spid="8195">
                                            <p:txEl>
                                              <p:pRg st="2" end="2"/>
                                            </p:txEl>
                                          </p:spTgt>
                                        </p:tgtEl>
                                        <p:attrNameLst>
                                          <p:attrName>ppt_y</p:attrName>
                                        </p:attrNameLst>
                                      </p:cBhvr>
                                      <p:tavLst>
                                        <p:tav tm="0">
                                          <p:val>
                                            <p:strVal val="#ppt_y+#ppt_h*1.125000"/>
                                          </p:val>
                                        </p:tav>
                                        <p:tav tm="100000">
                                          <p:val>
                                            <p:strVal val="#ppt_y"/>
                                          </p:val>
                                        </p:tav>
                                      </p:tavLst>
                                    </p:anim>
                                    <p:animEffect transition="in" filter="wipe(up)">
                                      <p:cBhvr>
                                        <p:cTn id="19" dur="1000"/>
                                        <p:tgtEl>
                                          <p:spTgt spid="8195">
                                            <p:txEl>
                                              <p:pRg st="2" end="2"/>
                                            </p:txEl>
                                          </p:spTgt>
                                        </p:tgtEl>
                                      </p:cBhvr>
                                    </p:animEffect>
                                  </p:childTnLst>
                                </p:cTn>
                              </p:par>
                            </p:childTnLst>
                          </p:cTn>
                        </p:par>
                        <p:par>
                          <p:cTn id="20" fill="hold" nodeType="withGroup">
                            <p:stCondLst>
                              <p:cond delay="3500"/>
                            </p:stCondLst>
                            <p:childTnLst>
                              <p:par>
                                <p:cTn id="21" presetID="12" presetClass="entr" presetSubtype="4" fill="hold" grpId="0" nodeType="afterEffect">
                                  <p:stCondLst>
                                    <p:cond delay="1000"/>
                                  </p:stCondLst>
                                  <p:childTnLst>
                                    <p:set>
                                      <p:cBhvr>
                                        <p:cTn id="22" dur="1" fill="hold">
                                          <p:stCondLst>
                                            <p:cond delay="0"/>
                                          </p:stCondLst>
                                        </p:cTn>
                                        <p:tgtEl>
                                          <p:spTgt spid="8195">
                                            <p:txEl>
                                              <p:pRg st="3" end="3"/>
                                            </p:txEl>
                                          </p:spTgt>
                                        </p:tgtEl>
                                        <p:attrNameLst>
                                          <p:attrName>style.visibility</p:attrName>
                                        </p:attrNameLst>
                                      </p:cBhvr>
                                      <p:to>
                                        <p:strVal val="visible"/>
                                      </p:to>
                                    </p:set>
                                    <p:anim calcmode="lin" valueType="num">
                                      <p:cBhvr additive="base">
                                        <p:cTn id="23" dur="1000"/>
                                        <p:tgtEl>
                                          <p:spTgt spid="8195">
                                            <p:txEl>
                                              <p:pRg st="3" end="3"/>
                                            </p:txEl>
                                          </p:spTgt>
                                        </p:tgtEl>
                                        <p:attrNameLst>
                                          <p:attrName>ppt_y</p:attrName>
                                        </p:attrNameLst>
                                      </p:cBhvr>
                                      <p:tavLst>
                                        <p:tav tm="0">
                                          <p:val>
                                            <p:strVal val="#ppt_y+#ppt_h*1.125000"/>
                                          </p:val>
                                        </p:tav>
                                        <p:tav tm="100000">
                                          <p:val>
                                            <p:strVal val="#ppt_y"/>
                                          </p:val>
                                        </p:tav>
                                      </p:tavLst>
                                    </p:anim>
                                    <p:animEffect transition="in" filter="wipe(up)">
                                      <p:cBhvr>
                                        <p:cTn id="24" dur="1000"/>
                                        <p:tgtEl>
                                          <p:spTgt spid="819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5" grpId="0" uiExpand="1" build="p" bldLvl="2" autoUpdateAnimBg="0"/>
    </p:bld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bg>
      <p:bgPr>
        <a:solidFill>
          <a:srgbClr val="CCECFF"/>
        </a:solidFill>
        <a:effectLst/>
      </p:bgPr>
    </p:bg>
    <p:spTree>
      <p:nvGrpSpPr>
        <p:cNvPr id="1" name=""/>
        <p:cNvGrpSpPr/>
        <p:nvPr/>
      </p:nvGrpSpPr>
      <p:grpSpPr>
        <a:xfrm>
          <a:off x="0" y="0"/>
          <a:ext cx="0" cy="0"/>
          <a:chOff x="0" y="0"/>
          <a:chExt cx="0" cy="0"/>
        </a:xfrm>
      </p:grpSpPr>
      <p:sp>
        <p:nvSpPr>
          <p:cNvPr id="9218" name="Rectangle 2">
            <a:extLst>
              <a:ext uri="{FF2B5EF4-FFF2-40B4-BE49-F238E27FC236}">
                <a16:creationId xmlns:a16="http://schemas.microsoft.com/office/drawing/2014/main" id="{997A5398-BC64-4A2F-B61A-ACEEEE6F62E9}"/>
              </a:ext>
            </a:extLst>
          </p:cNvPr>
          <p:cNvSpPr>
            <a:spLocks noGrp="1" noChangeArrowheads="1"/>
          </p:cNvSpPr>
          <p:nvPr>
            <p:ph type="title"/>
          </p:nvPr>
        </p:nvSpPr>
        <p:spPr>
          <a:xfrm>
            <a:off x="609600" y="381000"/>
            <a:ext cx="6477000" cy="1676400"/>
          </a:xfrm>
        </p:spPr>
        <p:txBody>
          <a:bodyPr/>
          <a:lstStyle/>
          <a:p>
            <a:pPr algn="l"/>
            <a:r>
              <a:rPr lang="en-US" altLang="en-US" sz="6000" b="1" dirty="0">
                <a:solidFill>
                  <a:srgbClr val="800000"/>
                </a:solidFill>
                <a:effectLst>
                  <a:outerShdw blurRad="38100" dist="38100" dir="2700000" algn="tl">
                    <a:srgbClr val="000000">
                      <a:alpha val="43137"/>
                    </a:srgbClr>
                  </a:outerShdw>
                </a:effectLst>
                <a:latin typeface="Candara" panose="020E0502030303020204" pitchFamily="34" charset="0"/>
              </a:rPr>
              <a:t>TALEBEARER</a:t>
            </a:r>
            <a:r>
              <a:rPr lang="en-US" altLang="en-US" sz="5400" b="1" dirty="0">
                <a:solidFill>
                  <a:srgbClr val="800000"/>
                </a:solidFill>
                <a:effectLst>
                  <a:outerShdw blurRad="38100" dist="38100" dir="2700000" algn="tl">
                    <a:srgbClr val="000000"/>
                  </a:outerShdw>
                </a:effectLst>
                <a:latin typeface="Arial Narrow" panose="020B0606020202030204" pitchFamily="34" charset="0"/>
              </a:rPr>
              <a:t>  </a:t>
            </a:r>
            <a:r>
              <a:rPr lang="en-US" altLang="en-US" sz="5400" b="1" dirty="0">
                <a:effectLst>
                  <a:outerShdw blurRad="38100" dist="38100" dir="2700000" algn="tl">
                    <a:srgbClr val="FFFFFF"/>
                  </a:outerShdw>
                </a:effectLst>
                <a:latin typeface="Arial Narrow" panose="020B0606020202030204" pitchFamily="34" charset="0"/>
              </a:rPr>
              <a:t>   </a:t>
            </a:r>
            <a:br>
              <a:rPr lang="en-US" altLang="en-US" sz="5400" b="1" dirty="0">
                <a:effectLst>
                  <a:outerShdw blurRad="38100" dist="38100" dir="2700000" algn="tl">
                    <a:srgbClr val="FFFFFF"/>
                  </a:outerShdw>
                </a:effectLst>
                <a:latin typeface="Arial Narrow" panose="020B0606020202030204" pitchFamily="34" charset="0"/>
              </a:rPr>
            </a:br>
            <a:r>
              <a:rPr lang="en-US" altLang="en-US" i="1" dirty="0">
                <a:solidFill>
                  <a:srgbClr val="800000"/>
                </a:solidFill>
                <a:effectLst>
                  <a:outerShdw blurRad="38100" dist="38100" dir="2700000" algn="tl">
                    <a:srgbClr val="000000">
                      <a:alpha val="43137"/>
                    </a:srgbClr>
                  </a:outerShdw>
                </a:effectLst>
                <a:latin typeface="Candara" panose="020E0502030303020204" pitchFamily="34" charset="0"/>
              </a:rPr>
              <a:t>Proverbs 11:13; 20:19; 26:20</a:t>
            </a:r>
          </a:p>
        </p:txBody>
      </p:sp>
      <p:sp>
        <p:nvSpPr>
          <p:cNvPr id="9219" name="Rectangle 3">
            <a:extLst>
              <a:ext uri="{FF2B5EF4-FFF2-40B4-BE49-F238E27FC236}">
                <a16:creationId xmlns:a16="http://schemas.microsoft.com/office/drawing/2014/main" id="{2FEC3D61-57A5-42F3-80C6-325022E8DCD3}"/>
              </a:ext>
            </a:extLst>
          </p:cNvPr>
          <p:cNvSpPr>
            <a:spLocks noGrp="1" noChangeArrowheads="1"/>
          </p:cNvSpPr>
          <p:nvPr>
            <p:ph idx="1"/>
          </p:nvPr>
        </p:nvSpPr>
        <p:spPr>
          <a:xfrm>
            <a:off x="609600" y="2209800"/>
            <a:ext cx="10744200" cy="4648200"/>
          </a:xfrm>
          <a:effectLst/>
        </p:spPr>
        <p:txBody>
          <a:bodyPr>
            <a:normAutofit/>
          </a:bodyPr>
          <a:lstStyle/>
          <a:p>
            <a:pPr>
              <a:lnSpc>
                <a:spcPct val="100000"/>
              </a:lnSpc>
              <a:spcBef>
                <a:spcPts val="600"/>
              </a:spcBef>
            </a:pPr>
            <a:r>
              <a:rPr lang="en-US" altLang="en-US" sz="4200" b="1" dirty="0">
                <a:solidFill>
                  <a:srgbClr val="000099"/>
                </a:solidFill>
                <a:latin typeface="Candara" panose="020E0502030303020204" pitchFamily="34" charset="0"/>
                <a:cs typeface="Times New Roman" panose="02020603050405020304" pitchFamily="18" charset="0"/>
              </a:rPr>
              <a:t>“Scandal-monger” </a:t>
            </a:r>
            <a:r>
              <a:rPr lang="en-US" altLang="en-US" sz="4200" dirty="0">
                <a:solidFill>
                  <a:srgbClr val="000099"/>
                </a:solidFill>
                <a:latin typeface="Candara" panose="020E0502030303020204" pitchFamily="34" charset="0"/>
                <a:cs typeface="Times New Roman" panose="02020603050405020304" pitchFamily="18" charset="0"/>
              </a:rPr>
              <a:t>(as traveling about)</a:t>
            </a:r>
            <a:br>
              <a:rPr lang="en-US" altLang="en-US" sz="4200" dirty="0">
                <a:solidFill>
                  <a:srgbClr val="000099"/>
                </a:solidFill>
                <a:latin typeface="Candara" panose="020E0502030303020204" pitchFamily="34" charset="0"/>
                <a:cs typeface="Times New Roman" panose="02020603050405020304" pitchFamily="18" charset="0"/>
              </a:rPr>
            </a:br>
            <a:r>
              <a:rPr lang="en-US" altLang="en-US" sz="4200" dirty="0">
                <a:solidFill>
                  <a:srgbClr val="000099"/>
                </a:solidFill>
                <a:latin typeface="Candara" panose="020E0502030303020204" pitchFamily="34" charset="0"/>
                <a:cs typeface="Times New Roman" panose="02020603050405020304" pitchFamily="18" charset="0"/>
              </a:rPr>
              <a:t>–A trafficker in scandalous reports about others, </a:t>
            </a:r>
            <a:r>
              <a:rPr lang="en-US" altLang="en-US" sz="4200" i="1" dirty="0">
                <a:solidFill>
                  <a:srgbClr val="000099"/>
                </a:solidFill>
                <a:latin typeface="Candara" panose="020E0502030303020204" pitchFamily="34" charset="0"/>
                <a:cs typeface="Times New Roman" panose="02020603050405020304" pitchFamily="18" charset="0"/>
              </a:rPr>
              <a:t>Leviticus 19:16</a:t>
            </a:r>
          </a:p>
          <a:p>
            <a:pPr lvl="1">
              <a:lnSpc>
                <a:spcPct val="100000"/>
              </a:lnSpc>
              <a:spcBef>
                <a:spcPts val="600"/>
              </a:spcBef>
            </a:pPr>
            <a:r>
              <a:rPr lang="en-US" altLang="en-US" sz="4000" u="sng" dirty="0">
                <a:solidFill>
                  <a:srgbClr val="000099"/>
                </a:solidFill>
                <a:latin typeface="Candara" panose="020E0502030303020204" pitchFamily="34" charset="0"/>
                <a:cs typeface="Times New Roman" panose="02020603050405020304" pitchFamily="18" charset="0"/>
              </a:rPr>
              <a:t>Untrustworthy</a:t>
            </a:r>
            <a:r>
              <a:rPr lang="en-US" altLang="en-US" sz="4000" dirty="0">
                <a:solidFill>
                  <a:srgbClr val="000099"/>
                </a:solidFill>
                <a:latin typeface="Candara" panose="020E0502030303020204" pitchFamily="34" charset="0"/>
                <a:cs typeface="Times New Roman" panose="02020603050405020304" pitchFamily="18" charset="0"/>
              </a:rPr>
              <a:t>, </a:t>
            </a:r>
            <a:r>
              <a:rPr lang="en-US" altLang="en-US" sz="4000" i="1" dirty="0">
                <a:solidFill>
                  <a:srgbClr val="000099"/>
                </a:solidFill>
                <a:latin typeface="Candara" panose="020E0502030303020204" pitchFamily="34" charset="0"/>
                <a:cs typeface="Times New Roman" panose="02020603050405020304" pitchFamily="18" charset="0"/>
              </a:rPr>
              <a:t>Proverbs 11:13; 20:19</a:t>
            </a:r>
          </a:p>
          <a:p>
            <a:pPr lvl="1">
              <a:lnSpc>
                <a:spcPct val="100000"/>
              </a:lnSpc>
              <a:spcBef>
                <a:spcPts val="600"/>
              </a:spcBef>
            </a:pPr>
            <a:r>
              <a:rPr lang="en-US" altLang="en-US" sz="4000" u="sng" dirty="0">
                <a:solidFill>
                  <a:srgbClr val="000099"/>
                </a:solidFill>
                <a:latin typeface="Candara" panose="020E0502030303020204" pitchFamily="34" charset="0"/>
                <a:cs typeface="Times New Roman" panose="02020603050405020304" pitchFamily="18" charset="0"/>
              </a:rPr>
              <a:t>Stirs up strife</a:t>
            </a:r>
            <a:r>
              <a:rPr lang="en-US" altLang="en-US" sz="4000" dirty="0">
                <a:solidFill>
                  <a:srgbClr val="000099"/>
                </a:solidFill>
                <a:latin typeface="Candara" panose="020E0502030303020204" pitchFamily="34" charset="0"/>
                <a:cs typeface="Times New Roman" panose="02020603050405020304" pitchFamily="18" charset="0"/>
              </a:rPr>
              <a:t>, </a:t>
            </a:r>
            <a:r>
              <a:rPr lang="en-US" altLang="en-US" sz="4000" i="1" dirty="0">
                <a:solidFill>
                  <a:srgbClr val="000099"/>
                </a:solidFill>
                <a:latin typeface="Candara" panose="020E0502030303020204" pitchFamily="34" charset="0"/>
                <a:cs typeface="Times New Roman" panose="02020603050405020304" pitchFamily="18" charset="0"/>
              </a:rPr>
              <a:t>Proverbs 26:20; 16:27-28; 17:9</a:t>
            </a:r>
          </a:p>
          <a:p>
            <a:pPr lvl="1">
              <a:lnSpc>
                <a:spcPct val="100000"/>
              </a:lnSpc>
              <a:spcBef>
                <a:spcPts val="600"/>
              </a:spcBef>
            </a:pPr>
            <a:r>
              <a:rPr lang="en-US" altLang="en-US" sz="4000" u="sng" dirty="0">
                <a:solidFill>
                  <a:srgbClr val="000099"/>
                </a:solidFill>
                <a:latin typeface="Candara" panose="020E0502030303020204" pitchFamily="34" charset="0"/>
                <a:cs typeface="Times New Roman" panose="02020603050405020304" pitchFamily="18" charset="0"/>
              </a:rPr>
              <a:t>Hurtful</a:t>
            </a:r>
            <a:r>
              <a:rPr lang="en-US" altLang="en-US" sz="4000" dirty="0">
                <a:solidFill>
                  <a:srgbClr val="000099"/>
                </a:solidFill>
                <a:latin typeface="Candara" panose="020E0502030303020204" pitchFamily="34" charset="0"/>
                <a:cs typeface="Times New Roman" panose="02020603050405020304" pitchFamily="18" charset="0"/>
              </a:rPr>
              <a:t> (wounds, KJV), </a:t>
            </a:r>
            <a:r>
              <a:rPr lang="en-US" altLang="en-US" sz="4000" i="1" dirty="0">
                <a:solidFill>
                  <a:srgbClr val="000099"/>
                </a:solidFill>
                <a:latin typeface="Candara" panose="020E0502030303020204" pitchFamily="34" charset="0"/>
                <a:cs typeface="Times New Roman" panose="02020603050405020304" pitchFamily="18" charset="0"/>
              </a:rPr>
              <a:t>Proverbs 18:8; 6:19</a:t>
            </a:r>
          </a:p>
        </p:txBody>
      </p:sp>
      <p:sp>
        <p:nvSpPr>
          <p:cNvPr id="5" name="Slide Number Placeholder 5">
            <a:extLst>
              <a:ext uri="{FF2B5EF4-FFF2-40B4-BE49-F238E27FC236}">
                <a16:creationId xmlns:a16="http://schemas.microsoft.com/office/drawing/2014/main" id="{31470CE5-EC95-404A-AF2D-902DE764E91B}"/>
              </a:ext>
            </a:extLst>
          </p:cNvPr>
          <p:cNvSpPr>
            <a:spLocks noGrp="1"/>
          </p:cNvSpPr>
          <p:nvPr>
            <p:ph type="sldNum" sz="quarter" idx="12"/>
          </p:nvPr>
        </p:nvSpPr>
        <p:spPr>
          <a:xfrm>
            <a:off x="9437370" y="6314345"/>
            <a:ext cx="2526030" cy="526950"/>
          </a:xfrm>
        </p:spPr>
        <p:txBody>
          <a:bodyPr vert="horz" lIns="91440" tIns="45720" rIns="91440" bIns="45720" rtlCol="0" anchor="ctr"/>
          <a:lstStyle/>
          <a:p>
            <a:fld id="{2C39C2CC-65B8-47AE-B3EC-5C9133166B08}" type="slidenum">
              <a:rPr lang="en-US" altLang="en-US">
                <a:latin typeface="Candara" panose="020E0502030303020204" pitchFamily="34" charset="0"/>
              </a:rPr>
              <a:pPr/>
              <a:t>5</a:t>
            </a:fld>
            <a:endParaRPr lang="en-US" altLang="en-US" dirty="0">
              <a:latin typeface="Candara" panose="020E0502030303020204" pitchFamily="34" charset="0"/>
            </a:endParaRPr>
          </a:p>
        </p:txBody>
      </p:sp>
      <p:pic>
        <p:nvPicPr>
          <p:cNvPr id="9221" name="Picture 5" descr="D:\My Pictures\Microsoft Clip Organizer\talebearer.wmf">
            <a:extLst>
              <a:ext uri="{FF2B5EF4-FFF2-40B4-BE49-F238E27FC236}">
                <a16:creationId xmlns:a16="http://schemas.microsoft.com/office/drawing/2014/main" id="{A612369A-AB58-4F6C-9FFB-9D45ECFB070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553575" y="304800"/>
            <a:ext cx="1800225" cy="2362200"/>
          </a:xfrm>
          <a:prstGeom prst="rect">
            <a:avLst/>
          </a:prstGeom>
          <a:noFill/>
          <a:extLst>
            <a:ext uri="{909E8E84-426E-40DD-AFC4-6F175D3DCCD1}">
              <a14:hiddenFill xmlns:a14="http://schemas.microsoft.com/office/drawing/2010/main">
                <a:solidFill>
                  <a:srgbClr val="FFFFFF"/>
                </a:solidFill>
              </a14:hiddenFill>
            </a:ext>
          </a:extLst>
        </p:spPr>
      </p:pic>
      <p:sp>
        <p:nvSpPr>
          <p:cNvPr id="7" name="Rectangle 6">
            <a:extLst>
              <a:ext uri="{FF2B5EF4-FFF2-40B4-BE49-F238E27FC236}">
                <a16:creationId xmlns:a16="http://schemas.microsoft.com/office/drawing/2014/main" id="{0F74BAD2-5C4E-461F-A39E-B67D938792E5}"/>
              </a:ext>
            </a:extLst>
          </p:cNvPr>
          <p:cNvSpPr/>
          <p:nvPr/>
        </p:nvSpPr>
        <p:spPr>
          <a:xfrm>
            <a:off x="0" y="0"/>
            <a:ext cx="12192000" cy="6858000"/>
          </a:xfrm>
          <a:prstGeom prst="rect">
            <a:avLst/>
          </a:prstGeom>
          <a:noFill/>
          <a:ln w="254000"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descr="A close up of a logo&#10;&#10;Description generated with high confidence">
            <a:extLst>
              <a:ext uri="{FF2B5EF4-FFF2-40B4-BE49-F238E27FC236}">
                <a16:creationId xmlns:a16="http://schemas.microsoft.com/office/drawing/2014/main" id="{207C7D4D-3267-4258-8194-756C1803FDC6}"/>
              </a:ext>
            </a:extLst>
          </p:cNvPr>
          <p:cNvPicPr>
            <a:picLocks noChangeAspect="1" noChangeArrowheads="1"/>
          </p:cNvPicPr>
          <p:nvPr/>
        </p:nvPicPr>
        <p:blipFill>
          <a:blip r:embed="rId3" cstate="screen">
            <a:extLst>
              <a:ext uri="{28A0092B-C50C-407E-A947-70E740481C1C}">
                <a14:useLocalDpi xmlns:a14="http://schemas.microsoft.com/office/drawing/2010/main"/>
              </a:ext>
            </a:extLst>
          </a:blip>
          <a:srcRect/>
          <a:stretch>
            <a:fillRect/>
          </a:stretch>
        </p:blipFill>
        <p:spPr bwMode="auto">
          <a:xfrm>
            <a:off x="138468" y="6266626"/>
            <a:ext cx="342028" cy="427982"/>
          </a:xfrm>
          <a:prstGeom prst="rect">
            <a:avLst/>
          </a:prstGeom>
          <a:noFill/>
          <a:ln w="9525">
            <a:noFill/>
            <a:miter lim="800000"/>
            <a:headEnd/>
            <a:tailEnd/>
          </a:ln>
          <a:effectLst>
            <a:outerShdw blurRad="50800" dist="50800" dir="5400000" algn="ctr" rotWithShape="0">
              <a:srgbClr val="956251">
                <a:lumMod val="10000"/>
              </a:srgbClr>
            </a:outerShdw>
          </a:effectLst>
        </p:spPr>
      </p:pic>
    </p:spTree>
  </p:cSld>
  <p:clrMapOvr>
    <a:masterClrMapping/>
  </p:clrMapOvr>
  <mc:AlternateContent xmlns:mc="http://schemas.openxmlformats.org/markup-compatibility/2006" xmlns:p14="http://schemas.microsoft.com/office/powerpoint/2010/main">
    <mc:Choice Requires="p14">
      <p:transition spd="slow" p14:dur="1500">
        <p:checker/>
      </p:transition>
    </mc:Choice>
    <mc:Fallback xmlns="">
      <p:transition spd="slow">
        <p:checker/>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2" presetClass="entr" presetSubtype="4" fill="hold" grpId="0" nodeType="afterEffect">
                                  <p:stCondLst>
                                    <p:cond delay="500"/>
                                  </p:stCondLst>
                                  <p:childTnLst>
                                    <p:set>
                                      <p:cBhvr>
                                        <p:cTn id="6" dur="1" fill="hold">
                                          <p:stCondLst>
                                            <p:cond delay="0"/>
                                          </p:stCondLst>
                                        </p:cTn>
                                        <p:tgtEl>
                                          <p:spTgt spid="9219">
                                            <p:txEl>
                                              <p:pRg st="0" end="0"/>
                                            </p:txEl>
                                          </p:spTgt>
                                        </p:tgtEl>
                                        <p:attrNameLst>
                                          <p:attrName>style.visibility</p:attrName>
                                        </p:attrNameLst>
                                      </p:cBhvr>
                                      <p:to>
                                        <p:strVal val="visible"/>
                                      </p:to>
                                    </p:set>
                                    <p:anim calcmode="lin" valueType="num">
                                      <p:cBhvr additive="base">
                                        <p:cTn id="7" dur="1000"/>
                                        <p:tgtEl>
                                          <p:spTgt spid="9219">
                                            <p:txEl>
                                              <p:pRg st="0" end="0"/>
                                            </p:txEl>
                                          </p:spTgt>
                                        </p:tgtEl>
                                        <p:attrNameLst>
                                          <p:attrName>ppt_y</p:attrName>
                                        </p:attrNameLst>
                                      </p:cBhvr>
                                      <p:tavLst>
                                        <p:tav tm="0">
                                          <p:val>
                                            <p:strVal val="#ppt_y+#ppt_h*1.125000"/>
                                          </p:val>
                                        </p:tav>
                                        <p:tav tm="100000">
                                          <p:val>
                                            <p:strVal val="#ppt_y"/>
                                          </p:val>
                                        </p:tav>
                                      </p:tavLst>
                                    </p:anim>
                                    <p:animEffect transition="in" filter="wipe(up)">
                                      <p:cBhvr>
                                        <p:cTn id="8" dur="1000"/>
                                        <p:tgtEl>
                                          <p:spTgt spid="9219">
                                            <p:txEl>
                                              <p:pRg st="0" end="0"/>
                                            </p:txEl>
                                          </p:spTgt>
                                        </p:tgtEl>
                                      </p:cBhvr>
                                    </p:animEffect>
                                  </p:childTnLst>
                                </p:cTn>
                              </p:par>
                            </p:childTnLst>
                          </p:cTn>
                        </p:par>
                      </p:childTnLst>
                    </p:cTn>
                  </p:par>
                  <p:par>
                    <p:cTn id="9" fill="hold" nodeType="clickPar">
                      <p:stCondLst>
                        <p:cond delay="indefinite"/>
                      </p:stCondLst>
                      <p:childTnLst>
                        <p:par>
                          <p:cTn id="10" fill="hold" nodeType="withGroup">
                            <p:stCondLst>
                              <p:cond delay="0"/>
                            </p:stCondLst>
                            <p:childTnLst>
                              <p:par>
                                <p:cTn id="11" presetID="12" presetClass="entr" presetSubtype="4" fill="hold" grpId="0" nodeType="clickEffect">
                                  <p:stCondLst>
                                    <p:cond delay="0"/>
                                  </p:stCondLst>
                                  <p:childTnLst>
                                    <p:set>
                                      <p:cBhvr>
                                        <p:cTn id="12" dur="1" fill="hold">
                                          <p:stCondLst>
                                            <p:cond delay="0"/>
                                          </p:stCondLst>
                                        </p:cTn>
                                        <p:tgtEl>
                                          <p:spTgt spid="9219">
                                            <p:txEl>
                                              <p:pRg st="1" end="1"/>
                                            </p:txEl>
                                          </p:spTgt>
                                        </p:tgtEl>
                                        <p:attrNameLst>
                                          <p:attrName>style.visibility</p:attrName>
                                        </p:attrNameLst>
                                      </p:cBhvr>
                                      <p:to>
                                        <p:strVal val="visible"/>
                                      </p:to>
                                    </p:set>
                                    <p:anim calcmode="lin" valueType="num">
                                      <p:cBhvr additive="base">
                                        <p:cTn id="13" dur="1000"/>
                                        <p:tgtEl>
                                          <p:spTgt spid="9219">
                                            <p:txEl>
                                              <p:pRg st="1" end="1"/>
                                            </p:txEl>
                                          </p:spTgt>
                                        </p:tgtEl>
                                        <p:attrNameLst>
                                          <p:attrName>ppt_y</p:attrName>
                                        </p:attrNameLst>
                                      </p:cBhvr>
                                      <p:tavLst>
                                        <p:tav tm="0">
                                          <p:val>
                                            <p:strVal val="#ppt_y+#ppt_h*1.125000"/>
                                          </p:val>
                                        </p:tav>
                                        <p:tav tm="100000">
                                          <p:val>
                                            <p:strVal val="#ppt_y"/>
                                          </p:val>
                                        </p:tav>
                                      </p:tavLst>
                                    </p:anim>
                                    <p:animEffect transition="in" filter="wipe(up)">
                                      <p:cBhvr>
                                        <p:cTn id="14" dur="1000"/>
                                        <p:tgtEl>
                                          <p:spTgt spid="9219">
                                            <p:txEl>
                                              <p:pRg st="1" end="1"/>
                                            </p:txEl>
                                          </p:spTgt>
                                        </p:tgtEl>
                                      </p:cBhvr>
                                    </p:animEffect>
                                  </p:childTnLst>
                                </p:cTn>
                              </p:par>
                            </p:childTnLst>
                          </p:cTn>
                        </p:par>
                      </p:childTnLst>
                    </p:cTn>
                  </p:par>
                  <p:par>
                    <p:cTn id="15" fill="hold" nodeType="clickPar">
                      <p:stCondLst>
                        <p:cond delay="indefinite"/>
                      </p:stCondLst>
                      <p:childTnLst>
                        <p:par>
                          <p:cTn id="16" fill="hold" nodeType="withGroup">
                            <p:stCondLst>
                              <p:cond delay="0"/>
                            </p:stCondLst>
                            <p:childTnLst>
                              <p:par>
                                <p:cTn id="17" presetID="12" presetClass="entr" presetSubtype="4" fill="hold" grpId="0" nodeType="clickEffect">
                                  <p:stCondLst>
                                    <p:cond delay="0"/>
                                  </p:stCondLst>
                                  <p:childTnLst>
                                    <p:set>
                                      <p:cBhvr>
                                        <p:cTn id="18" dur="1" fill="hold">
                                          <p:stCondLst>
                                            <p:cond delay="0"/>
                                          </p:stCondLst>
                                        </p:cTn>
                                        <p:tgtEl>
                                          <p:spTgt spid="9219">
                                            <p:txEl>
                                              <p:pRg st="2" end="2"/>
                                            </p:txEl>
                                          </p:spTgt>
                                        </p:tgtEl>
                                        <p:attrNameLst>
                                          <p:attrName>style.visibility</p:attrName>
                                        </p:attrNameLst>
                                      </p:cBhvr>
                                      <p:to>
                                        <p:strVal val="visible"/>
                                      </p:to>
                                    </p:set>
                                    <p:anim calcmode="lin" valueType="num">
                                      <p:cBhvr additive="base">
                                        <p:cTn id="19" dur="1000"/>
                                        <p:tgtEl>
                                          <p:spTgt spid="9219">
                                            <p:txEl>
                                              <p:pRg st="2" end="2"/>
                                            </p:txEl>
                                          </p:spTgt>
                                        </p:tgtEl>
                                        <p:attrNameLst>
                                          <p:attrName>ppt_y</p:attrName>
                                        </p:attrNameLst>
                                      </p:cBhvr>
                                      <p:tavLst>
                                        <p:tav tm="0">
                                          <p:val>
                                            <p:strVal val="#ppt_y+#ppt_h*1.125000"/>
                                          </p:val>
                                        </p:tav>
                                        <p:tav tm="100000">
                                          <p:val>
                                            <p:strVal val="#ppt_y"/>
                                          </p:val>
                                        </p:tav>
                                      </p:tavLst>
                                    </p:anim>
                                    <p:animEffect transition="in" filter="wipe(up)">
                                      <p:cBhvr>
                                        <p:cTn id="20" dur="1000"/>
                                        <p:tgtEl>
                                          <p:spTgt spid="9219">
                                            <p:txEl>
                                              <p:pRg st="2" end="2"/>
                                            </p:txEl>
                                          </p:spTgt>
                                        </p:tgtEl>
                                      </p:cBhvr>
                                    </p:animEffect>
                                  </p:childTnLst>
                                </p:cTn>
                              </p:par>
                            </p:childTnLst>
                          </p:cTn>
                        </p:par>
                      </p:childTnLst>
                    </p:cTn>
                  </p:par>
                  <p:par>
                    <p:cTn id="21" fill="hold" nodeType="clickPar">
                      <p:stCondLst>
                        <p:cond delay="indefinite"/>
                      </p:stCondLst>
                      <p:childTnLst>
                        <p:par>
                          <p:cTn id="22" fill="hold" nodeType="withGroup">
                            <p:stCondLst>
                              <p:cond delay="0"/>
                            </p:stCondLst>
                            <p:childTnLst>
                              <p:par>
                                <p:cTn id="23" presetID="12" presetClass="entr" presetSubtype="4" fill="hold" grpId="0" nodeType="clickEffect">
                                  <p:stCondLst>
                                    <p:cond delay="0"/>
                                  </p:stCondLst>
                                  <p:childTnLst>
                                    <p:set>
                                      <p:cBhvr>
                                        <p:cTn id="24" dur="1" fill="hold">
                                          <p:stCondLst>
                                            <p:cond delay="0"/>
                                          </p:stCondLst>
                                        </p:cTn>
                                        <p:tgtEl>
                                          <p:spTgt spid="9219">
                                            <p:txEl>
                                              <p:pRg st="3" end="3"/>
                                            </p:txEl>
                                          </p:spTgt>
                                        </p:tgtEl>
                                        <p:attrNameLst>
                                          <p:attrName>style.visibility</p:attrName>
                                        </p:attrNameLst>
                                      </p:cBhvr>
                                      <p:to>
                                        <p:strVal val="visible"/>
                                      </p:to>
                                    </p:set>
                                    <p:anim calcmode="lin" valueType="num">
                                      <p:cBhvr additive="base">
                                        <p:cTn id="25" dur="1000"/>
                                        <p:tgtEl>
                                          <p:spTgt spid="9219">
                                            <p:txEl>
                                              <p:pRg st="3" end="3"/>
                                            </p:txEl>
                                          </p:spTgt>
                                        </p:tgtEl>
                                        <p:attrNameLst>
                                          <p:attrName>ppt_y</p:attrName>
                                        </p:attrNameLst>
                                      </p:cBhvr>
                                      <p:tavLst>
                                        <p:tav tm="0">
                                          <p:val>
                                            <p:strVal val="#ppt_y+#ppt_h*1.125000"/>
                                          </p:val>
                                        </p:tav>
                                        <p:tav tm="100000">
                                          <p:val>
                                            <p:strVal val="#ppt_y"/>
                                          </p:val>
                                        </p:tav>
                                      </p:tavLst>
                                    </p:anim>
                                    <p:animEffect transition="in" filter="wipe(up)">
                                      <p:cBhvr>
                                        <p:cTn id="26" dur="1000"/>
                                        <p:tgtEl>
                                          <p:spTgt spid="9219">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19" grpId="0" uiExpand="1" build="p" bldLvl="2" autoUpdateAnimBg="0"/>
    </p:bld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bg>
      <p:bgPr>
        <a:solidFill>
          <a:srgbClr val="CCECFF"/>
        </a:solidFill>
        <a:effectLst/>
      </p:bgPr>
    </p:bg>
    <p:spTree>
      <p:nvGrpSpPr>
        <p:cNvPr id="1" name=""/>
        <p:cNvGrpSpPr/>
        <p:nvPr/>
      </p:nvGrpSpPr>
      <p:grpSpPr>
        <a:xfrm>
          <a:off x="0" y="0"/>
          <a:ext cx="0" cy="0"/>
          <a:chOff x="0" y="0"/>
          <a:chExt cx="0" cy="0"/>
        </a:xfrm>
      </p:grpSpPr>
      <p:sp>
        <p:nvSpPr>
          <p:cNvPr id="10242" name="Rectangle 2">
            <a:extLst>
              <a:ext uri="{FF2B5EF4-FFF2-40B4-BE49-F238E27FC236}">
                <a16:creationId xmlns:a16="http://schemas.microsoft.com/office/drawing/2014/main" id="{549BB9A1-DD4D-40D3-B8C8-AC7110D2BE6D}"/>
              </a:ext>
            </a:extLst>
          </p:cNvPr>
          <p:cNvSpPr>
            <a:spLocks noGrp="1" noChangeArrowheads="1"/>
          </p:cNvSpPr>
          <p:nvPr>
            <p:ph type="title"/>
          </p:nvPr>
        </p:nvSpPr>
        <p:spPr>
          <a:xfrm>
            <a:off x="457200" y="381000"/>
            <a:ext cx="8458200" cy="1676400"/>
          </a:xfrm>
        </p:spPr>
        <p:txBody>
          <a:bodyPr/>
          <a:lstStyle/>
          <a:p>
            <a:pPr algn="l"/>
            <a:r>
              <a:rPr lang="en-US" altLang="en-US" sz="6000" b="1" dirty="0">
                <a:solidFill>
                  <a:srgbClr val="800000"/>
                </a:solidFill>
                <a:effectLst>
                  <a:outerShdw blurRad="38100" dist="38100" dir="2700000" algn="tl">
                    <a:srgbClr val="000000">
                      <a:alpha val="43137"/>
                    </a:srgbClr>
                  </a:outerShdw>
                </a:effectLst>
                <a:latin typeface="Candara" panose="020E0502030303020204" pitchFamily="34" charset="0"/>
              </a:rPr>
              <a:t>WHISPERER</a:t>
            </a:r>
            <a:br>
              <a:rPr lang="en-US" altLang="en-US" sz="5400" b="1" dirty="0">
                <a:solidFill>
                  <a:srgbClr val="800000"/>
                </a:solidFill>
                <a:effectLst>
                  <a:outerShdw blurRad="38100" dist="38100" dir="2700000" algn="tl">
                    <a:srgbClr val="000000"/>
                  </a:outerShdw>
                </a:effectLst>
                <a:latin typeface="Arial Narrow" panose="020B0606020202030204" pitchFamily="34" charset="0"/>
              </a:rPr>
            </a:br>
            <a:r>
              <a:rPr lang="en-US" altLang="en-US" i="1" dirty="0">
                <a:solidFill>
                  <a:srgbClr val="800000"/>
                </a:solidFill>
                <a:effectLst>
                  <a:outerShdw blurRad="38100" dist="38100" dir="2700000" algn="tl">
                    <a:srgbClr val="000000">
                      <a:alpha val="43137"/>
                    </a:srgbClr>
                  </a:outerShdw>
                </a:effectLst>
                <a:latin typeface="Candara" panose="020E0502030303020204" pitchFamily="34" charset="0"/>
              </a:rPr>
              <a:t>Romans 1:29; 2 Corinthians 12:20</a:t>
            </a:r>
          </a:p>
        </p:txBody>
      </p:sp>
      <p:sp>
        <p:nvSpPr>
          <p:cNvPr id="10243" name="Rectangle 3">
            <a:extLst>
              <a:ext uri="{FF2B5EF4-FFF2-40B4-BE49-F238E27FC236}">
                <a16:creationId xmlns:a16="http://schemas.microsoft.com/office/drawing/2014/main" id="{B5B7A0AA-0BDC-46DB-8FCE-8CD2D7E018B9}"/>
              </a:ext>
            </a:extLst>
          </p:cNvPr>
          <p:cNvSpPr>
            <a:spLocks noGrp="1" noChangeArrowheads="1"/>
          </p:cNvSpPr>
          <p:nvPr>
            <p:ph idx="1"/>
          </p:nvPr>
        </p:nvSpPr>
        <p:spPr>
          <a:xfrm>
            <a:off x="457200" y="2209800"/>
            <a:ext cx="11277600" cy="4648200"/>
          </a:xfrm>
        </p:spPr>
        <p:txBody>
          <a:bodyPr>
            <a:normAutofit/>
          </a:bodyPr>
          <a:lstStyle/>
          <a:p>
            <a:pPr>
              <a:lnSpc>
                <a:spcPct val="100000"/>
              </a:lnSpc>
            </a:pPr>
            <a:r>
              <a:rPr lang="en-US" altLang="en-US" sz="4200" b="1" dirty="0">
                <a:solidFill>
                  <a:srgbClr val="000099"/>
                </a:solidFill>
                <a:latin typeface="Candara" panose="020E0502030303020204" pitchFamily="34" charset="0"/>
                <a:cs typeface="Times New Roman" panose="02020603050405020304" pitchFamily="18" charset="0"/>
              </a:rPr>
              <a:t>Speaking evil of one who is absent</a:t>
            </a:r>
          </a:p>
          <a:p>
            <a:pPr>
              <a:lnSpc>
                <a:spcPct val="100000"/>
              </a:lnSpc>
            </a:pPr>
            <a:r>
              <a:rPr lang="en-US" altLang="en-US" sz="4200" b="1" dirty="0">
                <a:solidFill>
                  <a:srgbClr val="000099"/>
                </a:solidFill>
                <a:latin typeface="Candara" panose="020E0502030303020204" pitchFamily="34" charset="0"/>
                <a:cs typeface="Times New Roman" panose="02020603050405020304" pitchFamily="18" charset="0"/>
              </a:rPr>
              <a:t>Not willing to confront face to face</a:t>
            </a:r>
          </a:p>
          <a:p>
            <a:pPr lvl="1">
              <a:lnSpc>
                <a:spcPct val="100000"/>
              </a:lnSpc>
            </a:pPr>
            <a:r>
              <a:rPr lang="en-US" altLang="en-US" sz="4000" dirty="0">
                <a:solidFill>
                  <a:srgbClr val="000099"/>
                </a:solidFill>
                <a:latin typeface="Candara" panose="020E0502030303020204" pitchFamily="34" charset="0"/>
                <a:cs typeface="Times New Roman" panose="02020603050405020304" pitchFamily="18" charset="0"/>
              </a:rPr>
              <a:t>Cowardly sin </a:t>
            </a:r>
            <a:r>
              <a:rPr lang="en-US" altLang="en-US" sz="4000" i="1" dirty="0">
                <a:solidFill>
                  <a:srgbClr val="000099"/>
                </a:solidFill>
                <a:latin typeface="Candara" panose="020E0502030303020204" pitchFamily="34" charset="0"/>
                <a:cs typeface="Times New Roman" panose="02020603050405020304" pitchFamily="18" charset="0"/>
              </a:rPr>
              <a:t>(Matthew 18:15)</a:t>
            </a:r>
          </a:p>
          <a:p>
            <a:pPr lvl="1">
              <a:lnSpc>
                <a:spcPct val="100000"/>
              </a:lnSpc>
            </a:pPr>
            <a:r>
              <a:rPr lang="en-US" altLang="en-US" sz="4000" dirty="0">
                <a:solidFill>
                  <a:srgbClr val="000099"/>
                </a:solidFill>
                <a:latin typeface="Candara" panose="020E0502030303020204" pitchFamily="34" charset="0"/>
                <a:cs typeface="Times New Roman" panose="02020603050405020304" pitchFamily="18" charset="0"/>
              </a:rPr>
              <a:t>Motivated by hate, </a:t>
            </a:r>
            <a:r>
              <a:rPr lang="en-US" altLang="en-US" sz="4000" i="1" dirty="0">
                <a:solidFill>
                  <a:srgbClr val="000099"/>
                </a:solidFill>
                <a:latin typeface="Candara" panose="020E0502030303020204" pitchFamily="34" charset="0"/>
                <a:cs typeface="Times New Roman" panose="02020603050405020304" pitchFamily="18" charset="0"/>
              </a:rPr>
              <a:t>Psalm 41:7</a:t>
            </a:r>
          </a:p>
          <a:p>
            <a:pPr lvl="1">
              <a:lnSpc>
                <a:spcPct val="100000"/>
              </a:lnSpc>
            </a:pPr>
            <a:r>
              <a:rPr lang="en-US" altLang="en-US" sz="4000" dirty="0">
                <a:solidFill>
                  <a:srgbClr val="000099"/>
                </a:solidFill>
                <a:latin typeface="Candara" panose="020E0502030303020204" pitchFamily="34" charset="0"/>
                <a:cs typeface="Times New Roman" panose="02020603050405020304" pitchFamily="18" charset="0"/>
              </a:rPr>
              <a:t>Excites suspicion by secretly dropping hints </a:t>
            </a:r>
            <a:br>
              <a:rPr lang="en-US" altLang="en-US" sz="4000" dirty="0">
                <a:solidFill>
                  <a:srgbClr val="000099"/>
                </a:solidFill>
                <a:latin typeface="Candara" panose="020E0502030303020204" pitchFamily="34" charset="0"/>
                <a:cs typeface="Times New Roman" panose="02020603050405020304" pitchFamily="18" charset="0"/>
              </a:rPr>
            </a:br>
            <a:r>
              <a:rPr lang="en-US" altLang="en-US" sz="4000" dirty="0">
                <a:solidFill>
                  <a:srgbClr val="000099"/>
                </a:solidFill>
                <a:latin typeface="Candara" panose="020E0502030303020204" pitchFamily="34" charset="0"/>
                <a:cs typeface="Times New Roman" panose="02020603050405020304" pitchFamily="18" charset="0"/>
              </a:rPr>
              <a:t>that a person is evil</a:t>
            </a:r>
          </a:p>
        </p:txBody>
      </p:sp>
      <p:sp>
        <p:nvSpPr>
          <p:cNvPr id="5" name="Slide Number Placeholder 5">
            <a:extLst>
              <a:ext uri="{FF2B5EF4-FFF2-40B4-BE49-F238E27FC236}">
                <a16:creationId xmlns:a16="http://schemas.microsoft.com/office/drawing/2014/main" id="{99CAD022-FFB2-4C10-B11A-2FD0CF15C933}"/>
              </a:ext>
            </a:extLst>
          </p:cNvPr>
          <p:cNvSpPr>
            <a:spLocks noGrp="1"/>
          </p:cNvSpPr>
          <p:nvPr>
            <p:ph type="sldNum" sz="quarter" idx="12"/>
          </p:nvPr>
        </p:nvSpPr>
        <p:spPr>
          <a:xfrm>
            <a:off x="9333628" y="6444407"/>
            <a:ext cx="2743200" cy="365125"/>
          </a:xfrm>
        </p:spPr>
        <p:txBody>
          <a:bodyPr vert="horz" lIns="91440" tIns="45720" rIns="91440" bIns="45720" rtlCol="0" anchor="ctr"/>
          <a:lstStyle/>
          <a:p>
            <a:fld id="{CECEA44E-617C-40CE-A47F-9427A4F44ED8}" type="slidenum">
              <a:rPr lang="en-US" altLang="en-US">
                <a:latin typeface="Candara" panose="020E0502030303020204" pitchFamily="34" charset="0"/>
              </a:rPr>
              <a:pPr/>
              <a:t>6</a:t>
            </a:fld>
            <a:endParaRPr lang="en-US" altLang="en-US" dirty="0">
              <a:latin typeface="Candara" panose="020E0502030303020204" pitchFamily="34" charset="0"/>
            </a:endParaRPr>
          </a:p>
        </p:txBody>
      </p:sp>
      <p:pic>
        <p:nvPicPr>
          <p:cNvPr id="10245" name="Picture 5" descr="D:\My Pictures\Microsoft Clip Organizer\whisperer.wmf">
            <a:extLst>
              <a:ext uri="{FF2B5EF4-FFF2-40B4-BE49-F238E27FC236}">
                <a16:creationId xmlns:a16="http://schemas.microsoft.com/office/drawing/2014/main" id="{568C5033-AB85-4CD5-A6CE-631175670C4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448800" y="381000"/>
            <a:ext cx="2133600" cy="2122488"/>
          </a:xfrm>
          <a:prstGeom prst="rect">
            <a:avLst/>
          </a:prstGeom>
          <a:noFill/>
          <a:extLst>
            <a:ext uri="{909E8E84-426E-40DD-AFC4-6F175D3DCCD1}">
              <a14:hiddenFill xmlns:a14="http://schemas.microsoft.com/office/drawing/2010/main">
                <a:solidFill>
                  <a:srgbClr val="FFFFFF"/>
                </a:solidFill>
              </a14:hiddenFill>
            </a:ext>
          </a:extLst>
        </p:spPr>
      </p:pic>
      <p:sp>
        <p:nvSpPr>
          <p:cNvPr id="7" name="Rectangle 6">
            <a:extLst>
              <a:ext uri="{FF2B5EF4-FFF2-40B4-BE49-F238E27FC236}">
                <a16:creationId xmlns:a16="http://schemas.microsoft.com/office/drawing/2014/main" id="{415C708A-3727-48C2-BA49-A6773EF187B4}"/>
              </a:ext>
            </a:extLst>
          </p:cNvPr>
          <p:cNvSpPr/>
          <p:nvPr/>
        </p:nvSpPr>
        <p:spPr>
          <a:xfrm>
            <a:off x="0" y="0"/>
            <a:ext cx="12192000" cy="6858000"/>
          </a:xfrm>
          <a:prstGeom prst="rect">
            <a:avLst/>
          </a:prstGeom>
          <a:noFill/>
          <a:ln w="254000"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descr="A close up of a logo&#10;&#10;Description generated with high confidence">
            <a:extLst>
              <a:ext uri="{FF2B5EF4-FFF2-40B4-BE49-F238E27FC236}">
                <a16:creationId xmlns:a16="http://schemas.microsoft.com/office/drawing/2014/main" id="{39A4814F-1CDC-443C-A182-321C85CC8654}"/>
              </a:ext>
            </a:extLst>
          </p:cNvPr>
          <p:cNvPicPr>
            <a:picLocks noChangeAspect="1" noChangeArrowheads="1"/>
          </p:cNvPicPr>
          <p:nvPr/>
        </p:nvPicPr>
        <p:blipFill>
          <a:blip r:embed="rId3" cstate="screen">
            <a:extLst>
              <a:ext uri="{28A0092B-C50C-407E-A947-70E740481C1C}">
                <a14:useLocalDpi xmlns:a14="http://schemas.microsoft.com/office/drawing/2010/main"/>
              </a:ext>
            </a:extLst>
          </a:blip>
          <a:srcRect/>
          <a:stretch>
            <a:fillRect/>
          </a:stretch>
        </p:blipFill>
        <p:spPr bwMode="auto">
          <a:xfrm>
            <a:off x="138468" y="6266626"/>
            <a:ext cx="342028" cy="427982"/>
          </a:xfrm>
          <a:prstGeom prst="rect">
            <a:avLst/>
          </a:prstGeom>
          <a:noFill/>
          <a:ln w="9525">
            <a:noFill/>
            <a:miter lim="800000"/>
            <a:headEnd/>
            <a:tailEnd/>
          </a:ln>
          <a:effectLst>
            <a:outerShdw blurRad="50800" dist="50800" dir="5400000" algn="ctr" rotWithShape="0">
              <a:srgbClr val="956251">
                <a:lumMod val="10000"/>
              </a:srgbClr>
            </a:outerShdw>
          </a:effectLst>
        </p:spPr>
      </p:pic>
    </p:spTree>
  </p:cSld>
  <p:clrMapOvr>
    <a:masterClrMapping/>
  </p:clrMapOvr>
  <mc:AlternateContent xmlns:mc="http://schemas.openxmlformats.org/markup-compatibility/2006" xmlns:p14="http://schemas.microsoft.com/office/powerpoint/2010/main">
    <mc:Choice Requires="p14">
      <p:transition spd="slow" p14:dur="1500">
        <p:checker/>
      </p:transition>
    </mc:Choice>
    <mc:Fallback xmlns="">
      <p:transition spd="slow">
        <p:checker/>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2" presetClass="entr" presetSubtype="4" fill="hold" grpId="0" nodeType="afterEffect">
                                  <p:stCondLst>
                                    <p:cond delay="500"/>
                                  </p:stCondLst>
                                  <p:childTnLst>
                                    <p:set>
                                      <p:cBhvr>
                                        <p:cTn id="6" dur="1" fill="hold">
                                          <p:stCondLst>
                                            <p:cond delay="0"/>
                                          </p:stCondLst>
                                        </p:cTn>
                                        <p:tgtEl>
                                          <p:spTgt spid="10243">
                                            <p:txEl>
                                              <p:pRg st="0" end="0"/>
                                            </p:txEl>
                                          </p:spTgt>
                                        </p:tgtEl>
                                        <p:attrNameLst>
                                          <p:attrName>style.visibility</p:attrName>
                                        </p:attrNameLst>
                                      </p:cBhvr>
                                      <p:to>
                                        <p:strVal val="visible"/>
                                      </p:to>
                                    </p:set>
                                    <p:anim calcmode="lin" valueType="num">
                                      <p:cBhvr additive="base">
                                        <p:cTn id="7" dur="1000"/>
                                        <p:tgtEl>
                                          <p:spTgt spid="10243">
                                            <p:txEl>
                                              <p:pRg st="0" end="0"/>
                                            </p:txEl>
                                          </p:spTgt>
                                        </p:tgtEl>
                                        <p:attrNameLst>
                                          <p:attrName>ppt_y</p:attrName>
                                        </p:attrNameLst>
                                      </p:cBhvr>
                                      <p:tavLst>
                                        <p:tav tm="0">
                                          <p:val>
                                            <p:strVal val="#ppt_y+#ppt_h*1.125000"/>
                                          </p:val>
                                        </p:tav>
                                        <p:tav tm="100000">
                                          <p:val>
                                            <p:strVal val="#ppt_y"/>
                                          </p:val>
                                        </p:tav>
                                      </p:tavLst>
                                    </p:anim>
                                    <p:animEffect transition="in" filter="wipe(up)">
                                      <p:cBhvr>
                                        <p:cTn id="8" dur="1000"/>
                                        <p:tgtEl>
                                          <p:spTgt spid="10243">
                                            <p:txEl>
                                              <p:pRg st="0" end="0"/>
                                            </p:txEl>
                                          </p:spTgt>
                                        </p:tgtEl>
                                      </p:cBhvr>
                                    </p:animEffect>
                                  </p:childTnLst>
                                </p:cTn>
                              </p:par>
                            </p:childTnLst>
                          </p:cTn>
                        </p:par>
                      </p:childTnLst>
                    </p:cTn>
                  </p:par>
                  <p:par>
                    <p:cTn id="9" fill="hold" nodeType="clickPar">
                      <p:stCondLst>
                        <p:cond delay="indefinite"/>
                      </p:stCondLst>
                      <p:childTnLst>
                        <p:par>
                          <p:cTn id="10" fill="hold" nodeType="withGroup">
                            <p:stCondLst>
                              <p:cond delay="0"/>
                            </p:stCondLst>
                            <p:childTnLst>
                              <p:par>
                                <p:cTn id="11" presetID="12" presetClass="entr" presetSubtype="4" fill="hold" grpId="0" nodeType="clickEffect">
                                  <p:stCondLst>
                                    <p:cond delay="0"/>
                                  </p:stCondLst>
                                  <p:childTnLst>
                                    <p:set>
                                      <p:cBhvr>
                                        <p:cTn id="12" dur="1" fill="hold">
                                          <p:stCondLst>
                                            <p:cond delay="0"/>
                                          </p:stCondLst>
                                        </p:cTn>
                                        <p:tgtEl>
                                          <p:spTgt spid="10243">
                                            <p:txEl>
                                              <p:pRg st="1" end="1"/>
                                            </p:txEl>
                                          </p:spTgt>
                                        </p:tgtEl>
                                        <p:attrNameLst>
                                          <p:attrName>style.visibility</p:attrName>
                                        </p:attrNameLst>
                                      </p:cBhvr>
                                      <p:to>
                                        <p:strVal val="visible"/>
                                      </p:to>
                                    </p:set>
                                    <p:anim calcmode="lin" valueType="num">
                                      <p:cBhvr additive="base">
                                        <p:cTn id="13" dur="1000"/>
                                        <p:tgtEl>
                                          <p:spTgt spid="10243">
                                            <p:txEl>
                                              <p:pRg st="1" end="1"/>
                                            </p:txEl>
                                          </p:spTgt>
                                        </p:tgtEl>
                                        <p:attrNameLst>
                                          <p:attrName>ppt_y</p:attrName>
                                        </p:attrNameLst>
                                      </p:cBhvr>
                                      <p:tavLst>
                                        <p:tav tm="0">
                                          <p:val>
                                            <p:strVal val="#ppt_y+#ppt_h*1.125000"/>
                                          </p:val>
                                        </p:tav>
                                        <p:tav tm="100000">
                                          <p:val>
                                            <p:strVal val="#ppt_y"/>
                                          </p:val>
                                        </p:tav>
                                      </p:tavLst>
                                    </p:anim>
                                    <p:animEffect transition="in" filter="wipe(up)">
                                      <p:cBhvr>
                                        <p:cTn id="14" dur="1000"/>
                                        <p:tgtEl>
                                          <p:spTgt spid="10243">
                                            <p:txEl>
                                              <p:pRg st="1" end="1"/>
                                            </p:txEl>
                                          </p:spTgt>
                                        </p:tgtEl>
                                      </p:cBhvr>
                                    </p:animEffect>
                                  </p:childTnLst>
                                </p:cTn>
                              </p:par>
                            </p:childTnLst>
                          </p:cTn>
                        </p:par>
                      </p:childTnLst>
                    </p:cTn>
                  </p:par>
                  <p:par>
                    <p:cTn id="15" fill="hold" nodeType="clickPar">
                      <p:stCondLst>
                        <p:cond delay="indefinite"/>
                      </p:stCondLst>
                      <p:childTnLst>
                        <p:par>
                          <p:cTn id="16" fill="hold" nodeType="withGroup">
                            <p:stCondLst>
                              <p:cond delay="0"/>
                            </p:stCondLst>
                            <p:childTnLst>
                              <p:par>
                                <p:cTn id="17" presetID="12" presetClass="entr" presetSubtype="4" fill="hold" grpId="0" nodeType="clickEffect">
                                  <p:stCondLst>
                                    <p:cond delay="0"/>
                                  </p:stCondLst>
                                  <p:childTnLst>
                                    <p:set>
                                      <p:cBhvr>
                                        <p:cTn id="18" dur="1" fill="hold">
                                          <p:stCondLst>
                                            <p:cond delay="0"/>
                                          </p:stCondLst>
                                        </p:cTn>
                                        <p:tgtEl>
                                          <p:spTgt spid="10243">
                                            <p:txEl>
                                              <p:pRg st="2" end="2"/>
                                            </p:txEl>
                                          </p:spTgt>
                                        </p:tgtEl>
                                        <p:attrNameLst>
                                          <p:attrName>style.visibility</p:attrName>
                                        </p:attrNameLst>
                                      </p:cBhvr>
                                      <p:to>
                                        <p:strVal val="visible"/>
                                      </p:to>
                                    </p:set>
                                    <p:anim calcmode="lin" valueType="num">
                                      <p:cBhvr additive="base">
                                        <p:cTn id="19" dur="1000"/>
                                        <p:tgtEl>
                                          <p:spTgt spid="10243">
                                            <p:txEl>
                                              <p:pRg st="2" end="2"/>
                                            </p:txEl>
                                          </p:spTgt>
                                        </p:tgtEl>
                                        <p:attrNameLst>
                                          <p:attrName>ppt_y</p:attrName>
                                        </p:attrNameLst>
                                      </p:cBhvr>
                                      <p:tavLst>
                                        <p:tav tm="0">
                                          <p:val>
                                            <p:strVal val="#ppt_y+#ppt_h*1.125000"/>
                                          </p:val>
                                        </p:tav>
                                        <p:tav tm="100000">
                                          <p:val>
                                            <p:strVal val="#ppt_y"/>
                                          </p:val>
                                        </p:tav>
                                      </p:tavLst>
                                    </p:anim>
                                    <p:animEffect transition="in" filter="wipe(up)">
                                      <p:cBhvr>
                                        <p:cTn id="20" dur="1000"/>
                                        <p:tgtEl>
                                          <p:spTgt spid="10243">
                                            <p:txEl>
                                              <p:pRg st="2" end="2"/>
                                            </p:txEl>
                                          </p:spTgt>
                                        </p:tgtEl>
                                      </p:cBhvr>
                                    </p:animEffect>
                                  </p:childTnLst>
                                </p:cTn>
                              </p:par>
                            </p:childTnLst>
                          </p:cTn>
                        </p:par>
                      </p:childTnLst>
                    </p:cTn>
                  </p:par>
                  <p:par>
                    <p:cTn id="21" fill="hold" nodeType="clickPar">
                      <p:stCondLst>
                        <p:cond delay="indefinite"/>
                      </p:stCondLst>
                      <p:childTnLst>
                        <p:par>
                          <p:cTn id="22" fill="hold" nodeType="withGroup">
                            <p:stCondLst>
                              <p:cond delay="0"/>
                            </p:stCondLst>
                            <p:childTnLst>
                              <p:par>
                                <p:cTn id="23" presetID="12" presetClass="entr" presetSubtype="4" fill="hold" grpId="0" nodeType="clickEffect">
                                  <p:stCondLst>
                                    <p:cond delay="0"/>
                                  </p:stCondLst>
                                  <p:childTnLst>
                                    <p:set>
                                      <p:cBhvr>
                                        <p:cTn id="24" dur="1" fill="hold">
                                          <p:stCondLst>
                                            <p:cond delay="0"/>
                                          </p:stCondLst>
                                        </p:cTn>
                                        <p:tgtEl>
                                          <p:spTgt spid="10243">
                                            <p:txEl>
                                              <p:pRg st="3" end="3"/>
                                            </p:txEl>
                                          </p:spTgt>
                                        </p:tgtEl>
                                        <p:attrNameLst>
                                          <p:attrName>style.visibility</p:attrName>
                                        </p:attrNameLst>
                                      </p:cBhvr>
                                      <p:to>
                                        <p:strVal val="visible"/>
                                      </p:to>
                                    </p:set>
                                    <p:anim calcmode="lin" valueType="num">
                                      <p:cBhvr additive="base">
                                        <p:cTn id="25" dur="1000"/>
                                        <p:tgtEl>
                                          <p:spTgt spid="10243">
                                            <p:txEl>
                                              <p:pRg st="3" end="3"/>
                                            </p:txEl>
                                          </p:spTgt>
                                        </p:tgtEl>
                                        <p:attrNameLst>
                                          <p:attrName>ppt_y</p:attrName>
                                        </p:attrNameLst>
                                      </p:cBhvr>
                                      <p:tavLst>
                                        <p:tav tm="0">
                                          <p:val>
                                            <p:strVal val="#ppt_y+#ppt_h*1.125000"/>
                                          </p:val>
                                        </p:tav>
                                        <p:tav tm="100000">
                                          <p:val>
                                            <p:strVal val="#ppt_y"/>
                                          </p:val>
                                        </p:tav>
                                      </p:tavLst>
                                    </p:anim>
                                    <p:animEffect transition="in" filter="wipe(up)">
                                      <p:cBhvr>
                                        <p:cTn id="26" dur="1000"/>
                                        <p:tgtEl>
                                          <p:spTgt spid="10243">
                                            <p:txEl>
                                              <p:pRg st="3" end="3"/>
                                            </p:txEl>
                                          </p:spTgt>
                                        </p:tgtEl>
                                      </p:cBhvr>
                                    </p:animEffect>
                                  </p:childTnLst>
                                </p:cTn>
                              </p:par>
                            </p:childTnLst>
                          </p:cTn>
                        </p:par>
                      </p:childTnLst>
                    </p:cTn>
                  </p:par>
                  <p:par>
                    <p:cTn id="27" fill="hold" nodeType="clickPar">
                      <p:stCondLst>
                        <p:cond delay="indefinite"/>
                      </p:stCondLst>
                      <p:childTnLst>
                        <p:par>
                          <p:cTn id="28" fill="hold" nodeType="withGroup">
                            <p:stCondLst>
                              <p:cond delay="0"/>
                            </p:stCondLst>
                            <p:childTnLst>
                              <p:par>
                                <p:cTn id="29" presetID="12" presetClass="entr" presetSubtype="4" fill="hold" grpId="0" nodeType="clickEffect">
                                  <p:stCondLst>
                                    <p:cond delay="0"/>
                                  </p:stCondLst>
                                  <p:childTnLst>
                                    <p:set>
                                      <p:cBhvr>
                                        <p:cTn id="30" dur="1" fill="hold">
                                          <p:stCondLst>
                                            <p:cond delay="0"/>
                                          </p:stCondLst>
                                        </p:cTn>
                                        <p:tgtEl>
                                          <p:spTgt spid="10243">
                                            <p:txEl>
                                              <p:pRg st="4" end="4"/>
                                            </p:txEl>
                                          </p:spTgt>
                                        </p:tgtEl>
                                        <p:attrNameLst>
                                          <p:attrName>style.visibility</p:attrName>
                                        </p:attrNameLst>
                                      </p:cBhvr>
                                      <p:to>
                                        <p:strVal val="visible"/>
                                      </p:to>
                                    </p:set>
                                    <p:anim calcmode="lin" valueType="num">
                                      <p:cBhvr additive="base">
                                        <p:cTn id="31" dur="1000"/>
                                        <p:tgtEl>
                                          <p:spTgt spid="10243">
                                            <p:txEl>
                                              <p:pRg st="4" end="4"/>
                                            </p:txEl>
                                          </p:spTgt>
                                        </p:tgtEl>
                                        <p:attrNameLst>
                                          <p:attrName>ppt_y</p:attrName>
                                        </p:attrNameLst>
                                      </p:cBhvr>
                                      <p:tavLst>
                                        <p:tav tm="0">
                                          <p:val>
                                            <p:strVal val="#ppt_y+#ppt_h*1.125000"/>
                                          </p:val>
                                        </p:tav>
                                        <p:tav tm="100000">
                                          <p:val>
                                            <p:strVal val="#ppt_y"/>
                                          </p:val>
                                        </p:tav>
                                      </p:tavLst>
                                    </p:anim>
                                    <p:animEffect transition="in" filter="wipe(up)">
                                      <p:cBhvr>
                                        <p:cTn id="32" dur="1000"/>
                                        <p:tgtEl>
                                          <p:spTgt spid="1024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3" grpId="0" uiExpand="1" build="p" bldLvl="2" autoUpdateAnimBg="0"/>
    </p:bld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000099"/>
        </a:solidFill>
        <a:effectLst/>
      </p:bgPr>
    </p:bg>
    <p:spTree>
      <p:nvGrpSpPr>
        <p:cNvPr id="1" name=""/>
        <p:cNvGrpSpPr/>
        <p:nvPr/>
      </p:nvGrpSpPr>
      <p:grpSpPr>
        <a:xfrm>
          <a:off x="0" y="0"/>
          <a:ext cx="0" cy="0"/>
          <a:chOff x="0" y="0"/>
          <a:chExt cx="0" cy="0"/>
        </a:xfrm>
      </p:grpSpPr>
      <p:sp>
        <p:nvSpPr>
          <p:cNvPr id="73" name="Rectangle 72">
            <a:extLst>
              <a:ext uri="{FF2B5EF4-FFF2-40B4-BE49-F238E27FC236}">
                <a16:creationId xmlns:a16="http://schemas.microsoft.com/office/drawing/2014/main" id="{0953DB5D-0A37-4498-852C-604ADD85521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21959" y="-1"/>
            <a:ext cx="4670042" cy="6858001"/>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75" name="Freeform: Shape 74">
            <a:extLst>
              <a:ext uri="{FF2B5EF4-FFF2-40B4-BE49-F238E27FC236}">
                <a16:creationId xmlns:a16="http://schemas.microsoft.com/office/drawing/2014/main" id="{52B46D5E-7F74-4741-9FF9-3E105C9570B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rot="5400000" flipV="1">
            <a:off x="512234" y="-512235"/>
            <a:ext cx="6858001" cy="7882470"/>
          </a:xfrm>
          <a:custGeom>
            <a:avLst/>
            <a:gdLst>
              <a:gd name="connsiteX0" fmla="*/ 0 w 6858001"/>
              <a:gd name="connsiteY0" fmla="*/ 0 h 7882470"/>
              <a:gd name="connsiteX1" fmla="*/ 0 w 6858001"/>
              <a:gd name="connsiteY1" fmla="*/ 1067477 h 7882470"/>
              <a:gd name="connsiteX2" fmla="*/ 0 w 6858001"/>
              <a:gd name="connsiteY2" fmla="*/ 2201779 h 7882470"/>
              <a:gd name="connsiteX3" fmla="*/ 0 w 6858001"/>
              <a:gd name="connsiteY3" fmla="*/ 7552944 h 7882470"/>
              <a:gd name="connsiteX4" fmla="*/ 1 w 6858001"/>
              <a:gd name="connsiteY4" fmla="*/ 7552944 h 7882470"/>
              <a:gd name="connsiteX5" fmla="*/ 1 w 6858001"/>
              <a:gd name="connsiteY5" fmla="*/ 7584020 h 7882470"/>
              <a:gd name="connsiteX6" fmla="*/ 1228295 w 6858001"/>
              <a:gd name="connsiteY6" fmla="*/ 7584020 h 7882470"/>
              <a:gd name="connsiteX7" fmla="*/ 1609295 w 6858001"/>
              <a:gd name="connsiteY7" fmla="*/ 7869770 h 7882470"/>
              <a:gd name="connsiteX8" fmla="*/ 1617762 w 6858001"/>
              <a:gd name="connsiteY8" fmla="*/ 7872945 h 7882470"/>
              <a:gd name="connsiteX9" fmla="*/ 1630461 w 6858001"/>
              <a:gd name="connsiteY9" fmla="*/ 7877708 h 7882470"/>
              <a:gd name="connsiteX10" fmla="*/ 1643162 w 6858001"/>
              <a:gd name="connsiteY10" fmla="*/ 7882470 h 7882470"/>
              <a:gd name="connsiteX11" fmla="*/ 1653745 w 6858001"/>
              <a:gd name="connsiteY11" fmla="*/ 7882470 h 7882470"/>
              <a:gd name="connsiteX12" fmla="*/ 1666445 w 6858001"/>
              <a:gd name="connsiteY12" fmla="*/ 7882470 h 7882470"/>
              <a:gd name="connsiteX13" fmla="*/ 1677028 w 6858001"/>
              <a:gd name="connsiteY13" fmla="*/ 7877708 h 7882470"/>
              <a:gd name="connsiteX14" fmla="*/ 1689728 w 6858001"/>
              <a:gd name="connsiteY14" fmla="*/ 7872945 h 7882470"/>
              <a:gd name="connsiteX15" fmla="*/ 1698195 w 6858001"/>
              <a:gd name="connsiteY15" fmla="*/ 7869770 h 7882470"/>
              <a:gd name="connsiteX16" fmla="*/ 2079195 w 6858001"/>
              <a:gd name="connsiteY16" fmla="*/ 7584020 h 7882470"/>
              <a:gd name="connsiteX17" fmla="*/ 6858001 w 6858001"/>
              <a:gd name="connsiteY17" fmla="*/ 7584020 h 7882470"/>
              <a:gd name="connsiteX18" fmla="*/ 6858001 w 6858001"/>
              <a:gd name="connsiteY18" fmla="*/ 5696482 h 7882470"/>
              <a:gd name="connsiteX19" fmla="*/ 6858000 w 6858001"/>
              <a:gd name="connsiteY19" fmla="*/ 5696482 h 7882470"/>
              <a:gd name="connsiteX20" fmla="*/ 6858000 w 6858001"/>
              <a:gd name="connsiteY20" fmla="*/ 2201779 h 7882470"/>
              <a:gd name="connsiteX21" fmla="*/ 6858000 w 6858001"/>
              <a:gd name="connsiteY21" fmla="*/ 1067477 h 7882470"/>
              <a:gd name="connsiteX22" fmla="*/ 6858000 w 6858001"/>
              <a:gd name="connsiteY22" fmla="*/ 0 h 78824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6858001" h="7882470">
                <a:moveTo>
                  <a:pt x="0" y="0"/>
                </a:moveTo>
                <a:lnTo>
                  <a:pt x="0" y="1067477"/>
                </a:lnTo>
                <a:lnTo>
                  <a:pt x="0" y="2201779"/>
                </a:lnTo>
                <a:lnTo>
                  <a:pt x="0" y="7552944"/>
                </a:lnTo>
                <a:lnTo>
                  <a:pt x="1" y="7552944"/>
                </a:lnTo>
                <a:lnTo>
                  <a:pt x="1" y="7584020"/>
                </a:lnTo>
                <a:lnTo>
                  <a:pt x="1228295" y="7584020"/>
                </a:lnTo>
                <a:lnTo>
                  <a:pt x="1609295" y="7869770"/>
                </a:lnTo>
                <a:lnTo>
                  <a:pt x="1617762" y="7872945"/>
                </a:lnTo>
                <a:lnTo>
                  <a:pt x="1630461" y="7877708"/>
                </a:lnTo>
                <a:lnTo>
                  <a:pt x="1643162" y="7882470"/>
                </a:lnTo>
                <a:lnTo>
                  <a:pt x="1653745" y="7882470"/>
                </a:lnTo>
                <a:lnTo>
                  <a:pt x="1666445" y="7882470"/>
                </a:lnTo>
                <a:lnTo>
                  <a:pt x="1677028" y="7877708"/>
                </a:lnTo>
                <a:lnTo>
                  <a:pt x="1689728" y="7872945"/>
                </a:lnTo>
                <a:lnTo>
                  <a:pt x="1698195" y="7869770"/>
                </a:lnTo>
                <a:lnTo>
                  <a:pt x="2079195" y="7584020"/>
                </a:lnTo>
                <a:lnTo>
                  <a:pt x="6858001" y="7584020"/>
                </a:lnTo>
                <a:lnTo>
                  <a:pt x="6858001" y="5696482"/>
                </a:lnTo>
                <a:lnTo>
                  <a:pt x="6858000" y="5696482"/>
                </a:lnTo>
                <a:lnTo>
                  <a:pt x="6858000" y="2201779"/>
                </a:lnTo>
                <a:lnTo>
                  <a:pt x="6858000" y="1067477"/>
                </a:lnTo>
                <a:lnTo>
                  <a:pt x="6858000" y="0"/>
                </a:lnTo>
                <a:close/>
              </a:path>
            </a:pathLst>
          </a:custGeom>
          <a:ln>
            <a:noFill/>
          </a:ln>
          <a:extLst>
            <a:ext uri="{91240B29-F687-4f45-9708-019B960494DF}">
              <a14:hiddenLine xmlns:p14="http://schemas.microsoft.com/office/powerpoint/2010/main" xmlns:a14="http://schemas.microsoft.com/office/drawing/2010/main" xmlns:a16="http://schemas.microsoft.com/office/drawing/2014/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11266" name="Rectangle 2">
            <a:extLst>
              <a:ext uri="{FF2B5EF4-FFF2-40B4-BE49-F238E27FC236}">
                <a16:creationId xmlns:a16="http://schemas.microsoft.com/office/drawing/2014/main" id="{DF2F1149-940F-412D-9336-FC99BCBF6E0F}"/>
              </a:ext>
            </a:extLst>
          </p:cNvPr>
          <p:cNvSpPr>
            <a:spLocks noGrp="1" noChangeArrowheads="1"/>
          </p:cNvSpPr>
          <p:nvPr>
            <p:ph type="title"/>
          </p:nvPr>
        </p:nvSpPr>
        <p:spPr>
          <a:xfrm>
            <a:off x="643464" y="152400"/>
            <a:ext cx="6235030" cy="1600199"/>
          </a:xfrm>
        </p:spPr>
        <p:txBody>
          <a:bodyPr>
            <a:normAutofit/>
          </a:bodyPr>
          <a:lstStyle/>
          <a:p>
            <a:r>
              <a:rPr lang="en-US" altLang="en-US" sz="5400" b="1" cap="small" dirty="0">
                <a:effectLst>
                  <a:outerShdw blurRad="38100" dist="38100" dir="2700000" algn="tl">
                    <a:srgbClr val="000000"/>
                  </a:outerShdw>
                </a:effectLst>
                <a:latin typeface="Candara" panose="020E0502030303020204" pitchFamily="34" charset="0"/>
              </a:rPr>
              <a:t>Whisperer</a:t>
            </a:r>
            <a:r>
              <a:rPr lang="en-US" altLang="en-US" b="1" dirty="0">
                <a:effectLst>
                  <a:outerShdw blurRad="38100" dist="38100" dir="2700000" algn="tl">
                    <a:srgbClr val="000000"/>
                  </a:outerShdw>
                </a:effectLst>
                <a:latin typeface="Candara" panose="020E0502030303020204" pitchFamily="34" charset="0"/>
              </a:rPr>
              <a:t> </a:t>
            </a:r>
            <a:br>
              <a:rPr lang="en-US" altLang="en-US" b="1" dirty="0">
                <a:effectLst>
                  <a:outerShdw blurRad="38100" dist="38100" dir="2700000" algn="tl">
                    <a:srgbClr val="000000"/>
                  </a:outerShdw>
                </a:effectLst>
                <a:latin typeface="Candara" panose="020E0502030303020204" pitchFamily="34" charset="0"/>
              </a:rPr>
            </a:br>
            <a:r>
              <a:rPr lang="en-US" altLang="en-US" b="1" i="1" dirty="0">
                <a:effectLst>
                  <a:outerShdw blurRad="38100" dist="38100" dir="2700000" algn="tl">
                    <a:srgbClr val="000000"/>
                  </a:outerShdw>
                </a:effectLst>
                <a:latin typeface="Candara" panose="020E0502030303020204" pitchFamily="34" charset="0"/>
              </a:rPr>
              <a:t>Rom. 1:29; 2 Cor. 12:20</a:t>
            </a:r>
          </a:p>
        </p:txBody>
      </p:sp>
      <p:sp>
        <p:nvSpPr>
          <p:cNvPr id="11267" name="Rectangle 3">
            <a:extLst>
              <a:ext uri="{FF2B5EF4-FFF2-40B4-BE49-F238E27FC236}">
                <a16:creationId xmlns:a16="http://schemas.microsoft.com/office/drawing/2014/main" id="{6CBC4AE4-FF76-416B-ADB9-D8036360AFBB}"/>
              </a:ext>
            </a:extLst>
          </p:cNvPr>
          <p:cNvSpPr>
            <a:spLocks noGrp="1" noChangeArrowheads="1"/>
          </p:cNvSpPr>
          <p:nvPr>
            <p:ph idx="1"/>
          </p:nvPr>
        </p:nvSpPr>
        <p:spPr>
          <a:xfrm>
            <a:off x="480495" y="1904999"/>
            <a:ext cx="7041463" cy="4648201"/>
          </a:xfrm>
        </p:spPr>
        <p:txBody>
          <a:bodyPr>
            <a:normAutofit fontScale="92500" lnSpcReduction="10000"/>
          </a:bodyPr>
          <a:lstStyle/>
          <a:p>
            <a:pPr marL="0" indent="0">
              <a:lnSpc>
                <a:spcPct val="110000"/>
              </a:lnSpc>
              <a:buNone/>
            </a:pPr>
            <a:r>
              <a:rPr lang="en-US" altLang="en-US" sz="4000" dirty="0">
                <a:effectLst>
                  <a:outerShdw blurRad="38100" dist="38100" dir="2700000" algn="tl">
                    <a:srgbClr val="000000"/>
                  </a:outerShdw>
                </a:effectLst>
                <a:latin typeface="Candara" panose="020E0502030303020204" pitchFamily="34" charset="0"/>
                <a:cs typeface="Times New Roman" panose="02020603050405020304" pitchFamily="18" charset="0"/>
              </a:rPr>
              <a:t>“Whisperers are cowardly sneaks who have not the courage to come out in the open and say damaging things about others, but secretly peddle their slanderous statements and insinuations against the object or objects of their campaign of spite.</a:t>
            </a:r>
            <a:endParaRPr lang="en-US" altLang="en-US" sz="2000" dirty="0">
              <a:effectLst>
                <a:outerShdw blurRad="38100" dist="38100" dir="2700000" algn="tl">
                  <a:srgbClr val="000000"/>
                </a:outerShdw>
              </a:effectLst>
              <a:latin typeface="Candara" panose="020E0502030303020204" pitchFamily="34" charset="0"/>
              <a:cs typeface="Times New Roman" panose="02020603050405020304" pitchFamily="18" charset="0"/>
            </a:endParaRPr>
          </a:p>
        </p:txBody>
      </p:sp>
      <p:sp>
        <p:nvSpPr>
          <p:cNvPr id="77" name="Rounded Rectangle 17">
            <a:extLst>
              <a:ext uri="{FF2B5EF4-FFF2-40B4-BE49-F238E27FC236}">
                <a16:creationId xmlns:a16="http://schemas.microsoft.com/office/drawing/2014/main" id="{B97A76A2-B7F2-4D75-AB9E-71FB748825F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193746" y="958640"/>
            <a:ext cx="3354790" cy="3639118"/>
          </a:xfrm>
          <a:prstGeom prst="roundRect">
            <a:avLst>
              <a:gd name="adj" fmla="val 3513"/>
            </a:avLst>
          </a:prstGeom>
          <a:solidFill>
            <a:schemeClr val="tx1"/>
          </a:solidFill>
          <a:ln>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11268" name="Picture 4" descr="D:\My Pictures\Microsoft Clip Organizer\whisperer.wmf">
            <a:extLst>
              <a:ext uri="{FF2B5EF4-FFF2-40B4-BE49-F238E27FC236}">
                <a16:creationId xmlns:a16="http://schemas.microsoft.com/office/drawing/2014/main" id="{5A3DA83A-4F19-4DB3-869D-B39E68F1F35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503606" y="1410663"/>
            <a:ext cx="2735071" cy="2735071"/>
          </a:xfrm>
          <a:prstGeom prst="rect">
            <a:avLst/>
          </a:prstGeom>
          <a:noFill/>
          <a:extLst>
            <a:ext uri="{909E8E84-426E-40DD-AFC4-6F175D3DCCD1}">
              <a14:hiddenFill xmlns:a14="http://schemas.microsoft.com/office/drawing/2010/main">
                <a:solidFill>
                  <a:srgbClr val="FFFFFF"/>
                </a:solidFill>
              </a14:hiddenFill>
            </a:ext>
          </a:extLst>
        </p:spPr>
      </p:pic>
      <p:sp>
        <p:nvSpPr>
          <p:cNvPr id="5" name="Slide Number Placeholder 5">
            <a:extLst>
              <a:ext uri="{FF2B5EF4-FFF2-40B4-BE49-F238E27FC236}">
                <a16:creationId xmlns:a16="http://schemas.microsoft.com/office/drawing/2014/main" id="{65D31DCB-569B-4406-B9AE-27F31F786548}"/>
              </a:ext>
            </a:extLst>
          </p:cNvPr>
          <p:cNvSpPr>
            <a:spLocks noGrp="1"/>
          </p:cNvSpPr>
          <p:nvPr>
            <p:ph type="sldNum" sz="quarter" idx="12"/>
          </p:nvPr>
        </p:nvSpPr>
        <p:spPr>
          <a:xfrm>
            <a:off x="11381929" y="6474999"/>
            <a:ext cx="694899" cy="365125"/>
          </a:xfrm>
        </p:spPr>
        <p:txBody>
          <a:bodyPr>
            <a:normAutofit/>
          </a:bodyPr>
          <a:lstStyle/>
          <a:p>
            <a:pPr>
              <a:spcAft>
                <a:spcPts val="600"/>
              </a:spcAft>
            </a:pPr>
            <a:fld id="{6EC73CD3-3ED9-4251-8A0A-920B18E2AF82}" type="slidenum">
              <a:rPr lang="en-US" altLang="en-US">
                <a:solidFill>
                  <a:prstClr val="black">
                    <a:lumMod val="50000"/>
                    <a:lumOff val="50000"/>
                  </a:prstClr>
                </a:solidFill>
                <a:latin typeface="Candara" panose="020E0502030303020204" pitchFamily="34" charset="0"/>
              </a:rPr>
              <a:pPr>
                <a:spcAft>
                  <a:spcPts val="600"/>
                </a:spcAft>
              </a:pPr>
              <a:t>7</a:t>
            </a:fld>
            <a:endParaRPr lang="en-US" altLang="en-US" dirty="0">
              <a:solidFill>
                <a:prstClr val="black">
                  <a:lumMod val="50000"/>
                  <a:lumOff val="50000"/>
                </a:prstClr>
              </a:solidFill>
              <a:latin typeface="Candara" panose="020E0502030303020204" pitchFamily="34" charset="0"/>
            </a:endParaRPr>
          </a:p>
        </p:txBody>
      </p:sp>
      <p:sp>
        <p:nvSpPr>
          <p:cNvPr id="11" name="Rectangle 10">
            <a:extLst>
              <a:ext uri="{FF2B5EF4-FFF2-40B4-BE49-F238E27FC236}">
                <a16:creationId xmlns:a16="http://schemas.microsoft.com/office/drawing/2014/main" id="{5BABFF84-524D-4944-AE7F-C732D5E9C5FA}"/>
              </a:ext>
            </a:extLst>
          </p:cNvPr>
          <p:cNvSpPr/>
          <p:nvPr/>
        </p:nvSpPr>
        <p:spPr>
          <a:xfrm>
            <a:off x="0" y="0"/>
            <a:ext cx="12192000" cy="6858000"/>
          </a:xfrm>
          <a:prstGeom prst="rect">
            <a:avLst/>
          </a:prstGeom>
          <a:noFill/>
          <a:ln w="25400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pic>
        <p:nvPicPr>
          <p:cNvPr id="12" name="Picture 11" descr="A close up of a logo&#10;&#10;Description generated with high confidence">
            <a:extLst>
              <a:ext uri="{FF2B5EF4-FFF2-40B4-BE49-F238E27FC236}">
                <a16:creationId xmlns:a16="http://schemas.microsoft.com/office/drawing/2014/main" id="{590D38BA-0A8F-4D96-8A61-9C870F720C82}"/>
              </a:ext>
            </a:extLst>
          </p:cNvPr>
          <p:cNvPicPr>
            <a:picLocks noChangeAspect="1" noChangeArrowheads="1"/>
          </p:cNvPicPr>
          <p:nvPr/>
        </p:nvPicPr>
        <p:blipFill>
          <a:blip r:embed="rId3" cstate="screen">
            <a:extLst>
              <a:ext uri="{28A0092B-C50C-407E-A947-70E740481C1C}">
                <a14:useLocalDpi xmlns:a14="http://schemas.microsoft.com/office/drawing/2010/main"/>
              </a:ext>
            </a:extLst>
          </a:blip>
          <a:srcRect/>
          <a:stretch>
            <a:fillRect/>
          </a:stretch>
        </p:blipFill>
        <p:spPr bwMode="auto">
          <a:xfrm>
            <a:off x="138468" y="6266626"/>
            <a:ext cx="342028" cy="427982"/>
          </a:xfrm>
          <a:prstGeom prst="rect">
            <a:avLst/>
          </a:prstGeom>
          <a:noFill/>
          <a:ln w="9525">
            <a:noFill/>
            <a:miter lim="800000"/>
            <a:headEnd/>
            <a:tailEnd/>
          </a:ln>
          <a:effectLst>
            <a:outerShdw blurRad="50800" dist="50800" dir="5400000" algn="ctr" rotWithShape="0">
              <a:srgbClr val="956251">
                <a:lumMod val="10000"/>
              </a:srgbClr>
            </a:outerShdw>
          </a:effectLst>
        </p:spPr>
      </p:pic>
    </p:spTree>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1500">
        <p:checker/>
      </p:transition>
    </mc:Choice>
    <mc:Fallback xmlns="">
      <p:transition spd="slow">
        <p:checker/>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000099"/>
        </a:solidFill>
        <a:effectLst/>
      </p:bgPr>
    </p:bg>
    <p:spTree>
      <p:nvGrpSpPr>
        <p:cNvPr id="1" name=""/>
        <p:cNvGrpSpPr/>
        <p:nvPr/>
      </p:nvGrpSpPr>
      <p:grpSpPr>
        <a:xfrm>
          <a:off x="0" y="0"/>
          <a:ext cx="0" cy="0"/>
          <a:chOff x="0" y="0"/>
          <a:chExt cx="0" cy="0"/>
        </a:xfrm>
      </p:grpSpPr>
      <p:sp>
        <p:nvSpPr>
          <p:cNvPr id="73" name="Rectangle 72">
            <a:extLst>
              <a:ext uri="{FF2B5EF4-FFF2-40B4-BE49-F238E27FC236}">
                <a16:creationId xmlns:a16="http://schemas.microsoft.com/office/drawing/2014/main" id="{0953DB5D-0A37-4498-852C-604ADD85521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21959" y="-1"/>
            <a:ext cx="4670042" cy="6858001"/>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75" name="Freeform: Shape 74">
            <a:extLst>
              <a:ext uri="{FF2B5EF4-FFF2-40B4-BE49-F238E27FC236}">
                <a16:creationId xmlns:a16="http://schemas.microsoft.com/office/drawing/2014/main" id="{52B46D5E-7F74-4741-9FF9-3E105C9570B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rot="5400000" flipV="1">
            <a:off x="512234" y="-512235"/>
            <a:ext cx="6858001" cy="7882470"/>
          </a:xfrm>
          <a:custGeom>
            <a:avLst/>
            <a:gdLst>
              <a:gd name="connsiteX0" fmla="*/ 0 w 6858001"/>
              <a:gd name="connsiteY0" fmla="*/ 0 h 7882470"/>
              <a:gd name="connsiteX1" fmla="*/ 0 w 6858001"/>
              <a:gd name="connsiteY1" fmla="*/ 1067477 h 7882470"/>
              <a:gd name="connsiteX2" fmla="*/ 0 w 6858001"/>
              <a:gd name="connsiteY2" fmla="*/ 2201779 h 7882470"/>
              <a:gd name="connsiteX3" fmla="*/ 0 w 6858001"/>
              <a:gd name="connsiteY3" fmla="*/ 7552944 h 7882470"/>
              <a:gd name="connsiteX4" fmla="*/ 1 w 6858001"/>
              <a:gd name="connsiteY4" fmla="*/ 7552944 h 7882470"/>
              <a:gd name="connsiteX5" fmla="*/ 1 w 6858001"/>
              <a:gd name="connsiteY5" fmla="*/ 7584020 h 7882470"/>
              <a:gd name="connsiteX6" fmla="*/ 1228295 w 6858001"/>
              <a:gd name="connsiteY6" fmla="*/ 7584020 h 7882470"/>
              <a:gd name="connsiteX7" fmla="*/ 1609295 w 6858001"/>
              <a:gd name="connsiteY7" fmla="*/ 7869770 h 7882470"/>
              <a:gd name="connsiteX8" fmla="*/ 1617762 w 6858001"/>
              <a:gd name="connsiteY8" fmla="*/ 7872945 h 7882470"/>
              <a:gd name="connsiteX9" fmla="*/ 1630461 w 6858001"/>
              <a:gd name="connsiteY9" fmla="*/ 7877708 h 7882470"/>
              <a:gd name="connsiteX10" fmla="*/ 1643162 w 6858001"/>
              <a:gd name="connsiteY10" fmla="*/ 7882470 h 7882470"/>
              <a:gd name="connsiteX11" fmla="*/ 1653745 w 6858001"/>
              <a:gd name="connsiteY11" fmla="*/ 7882470 h 7882470"/>
              <a:gd name="connsiteX12" fmla="*/ 1666445 w 6858001"/>
              <a:gd name="connsiteY12" fmla="*/ 7882470 h 7882470"/>
              <a:gd name="connsiteX13" fmla="*/ 1677028 w 6858001"/>
              <a:gd name="connsiteY13" fmla="*/ 7877708 h 7882470"/>
              <a:gd name="connsiteX14" fmla="*/ 1689728 w 6858001"/>
              <a:gd name="connsiteY14" fmla="*/ 7872945 h 7882470"/>
              <a:gd name="connsiteX15" fmla="*/ 1698195 w 6858001"/>
              <a:gd name="connsiteY15" fmla="*/ 7869770 h 7882470"/>
              <a:gd name="connsiteX16" fmla="*/ 2079195 w 6858001"/>
              <a:gd name="connsiteY16" fmla="*/ 7584020 h 7882470"/>
              <a:gd name="connsiteX17" fmla="*/ 6858001 w 6858001"/>
              <a:gd name="connsiteY17" fmla="*/ 7584020 h 7882470"/>
              <a:gd name="connsiteX18" fmla="*/ 6858001 w 6858001"/>
              <a:gd name="connsiteY18" fmla="*/ 5696482 h 7882470"/>
              <a:gd name="connsiteX19" fmla="*/ 6858000 w 6858001"/>
              <a:gd name="connsiteY19" fmla="*/ 5696482 h 7882470"/>
              <a:gd name="connsiteX20" fmla="*/ 6858000 w 6858001"/>
              <a:gd name="connsiteY20" fmla="*/ 2201779 h 7882470"/>
              <a:gd name="connsiteX21" fmla="*/ 6858000 w 6858001"/>
              <a:gd name="connsiteY21" fmla="*/ 1067477 h 7882470"/>
              <a:gd name="connsiteX22" fmla="*/ 6858000 w 6858001"/>
              <a:gd name="connsiteY22" fmla="*/ 0 h 78824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6858001" h="7882470">
                <a:moveTo>
                  <a:pt x="0" y="0"/>
                </a:moveTo>
                <a:lnTo>
                  <a:pt x="0" y="1067477"/>
                </a:lnTo>
                <a:lnTo>
                  <a:pt x="0" y="2201779"/>
                </a:lnTo>
                <a:lnTo>
                  <a:pt x="0" y="7552944"/>
                </a:lnTo>
                <a:lnTo>
                  <a:pt x="1" y="7552944"/>
                </a:lnTo>
                <a:lnTo>
                  <a:pt x="1" y="7584020"/>
                </a:lnTo>
                <a:lnTo>
                  <a:pt x="1228295" y="7584020"/>
                </a:lnTo>
                <a:lnTo>
                  <a:pt x="1609295" y="7869770"/>
                </a:lnTo>
                <a:lnTo>
                  <a:pt x="1617762" y="7872945"/>
                </a:lnTo>
                <a:lnTo>
                  <a:pt x="1630461" y="7877708"/>
                </a:lnTo>
                <a:lnTo>
                  <a:pt x="1643162" y="7882470"/>
                </a:lnTo>
                <a:lnTo>
                  <a:pt x="1653745" y="7882470"/>
                </a:lnTo>
                <a:lnTo>
                  <a:pt x="1666445" y="7882470"/>
                </a:lnTo>
                <a:lnTo>
                  <a:pt x="1677028" y="7877708"/>
                </a:lnTo>
                <a:lnTo>
                  <a:pt x="1689728" y="7872945"/>
                </a:lnTo>
                <a:lnTo>
                  <a:pt x="1698195" y="7869770"/>
                </a:lnTo>
                <a:lnTo>
                  <a:pt x="2079195" y="7584020"/>
                </a:lnTo>
                <a:lnTo>
                  <a:pt x="6858001" y="7584020"/>
                </a:lnTo>
                <a:lnTo>
                  <a:pt x="6858001" y="5696482"/>
                </a:lnTo>
                <a:lnTo>
                  <a:pt x="6858000" y="5696482"/>
                </a:lnTo>
                <a:lnTo>
                  <a:pt x="6858000" y="2201779"/>
                </a:lnTo>
                <a:lnTo>
                  <a:pt x="6858000" y="1067477"/>
                </a:lnTo>
                <a:lnTo>
                  <a:pt x="6858000" y="0"/>
                </a:lnTo>
                <a:close/>
              </a:path>
            </a:pathLst>
          </a:custGeom>
          <a:ln>
            <a:noFill/>
          </a:ln>
          <a:extLst>
            <a:ext uri="{91240B29-F687-4f45-9708-019B960494DF}">
              <a14:hiddenLine xmlns:p14="http://schemas.microsoft.com/office/powerpoint/2010/main" xmlns:a14="http://schemas.microsoft.com/office/drawing/2010/main" xmlns:a16="http://schemas.microsoft.com/office/drawing/2014/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11266" name="Rectangle 2">
            <a:extLst>
              <a:ext uri="{FF2B5EF4-FFF2-40B4-BE49-F238E27FC236}">
                <a16:creationId xmlns:a16="http://schemas.microsoft.com/office/drawing/2014/main" id="{DF2F1149-940F-412D-9336-FC99BCBF6E0F}"/>
              </a:ext>
            </a:extLst>
          </p:cNvPr>
          <p:cNvSpPr>
            <a:spLocks noGrp="1" noChangeArrowheads="1"/>
          </p:cNvSpPr>
          <p:nvPr>
            <p:ph type="title"/>
          </p:nvPr>
        </p:nvSpPr>
        <p:spPr>
          <a:xfrm>
            <a:off x="643464" y="152400"/>
            <a:ext cx="6235030" cy="1752600"/>
          </a:xfrm>
        </p:spPr>
        <p:txBody>
          <a:bodyPr>
            <a:normAutofit/>
          </a:bodyPr>
          <a:lstStyle/>
          <a:p>
            <a:r>
              <a:rPr lang="en-US" altLang="en-US" sz="5400" b="1" cap="small" dirty="0">
                <a:effectLst>
                  <a:outerShdw blurRad="38100" dist="38100" dir="2700000" algn="tl">
                    <a:srgbClr val="000000"/>
                  </a:outerShdw>
                </a:effectLst>
                <a:latin typeface="Candara" panose="020E0502030303020204" pitchFamily="34" charset="0"/>
              </a:rPr>
              <a:t>Whisperer</a:t>
            </a:r>
            <a:r>
              <a:rPr lang="en-US" altLang="en-US" b="1" dirty="0">
                <a:effectLst>
                  <a:outerShdw blurRad="38100" dist="38100" dir="2700000" algn="tl">
                    <a:srgbClr val="000000"/>
                  </a:outerShdw>
                </a:effectLst>
                <a:latin typeface="Candara" panose="020E0502030303020204" pitchFamily="34" charset="0"/>
              </a:rPr>
              <a:t> </a:t>
            </a:r>
            <a:br>
              <a:rPr lang="en-US" altLang="en-US" b="1" dirty="0">
                <a:effectLst>
                  <a:outerShdw blurRad="38100" dist="38100" dir="2700000" algn="tl">
                    <a:srgbClr val="000000"/>
                  </a:outerShdw>
                </a:effectLst>
                <a:latin typeface="Candara" panose="020E0502030303020204" pitchFamily="34" charset="0"/>
              </a:rPr>
            </a:br>
            <a:r>
              <a:rPr lang="en-US" altLang="en-US" b="1" i="1" dirty="0">
                <a:effectLst>
                  <a:outerShdw blurRad="38100" dist="38100" dir="2700000" algn="tl">
                    <a:srgbClr val="000000"/>
                  </a:outerShdw>
                </a:effectLst>
                <a:latin typeface="Candara" panose="020E0502030303020204" pitchFamily="34" charset="0"/>
              </a:rPr>
              <a:t>Rom. 1:29; 2 Cor. 12:20</a:t>
            </a:r>
          </a:p>
        </p:txBody>
      </p:sp>
      <p:sp>
        <p:nvSpPr>
          <p:cNvPr id="11267" name="Rectangle 3">
            <a:extLst>
              <a:ext uri="{FF2B5EF4-FFF2-40B4-BE49-F238E27FC236}">
                <a16:creationId xmlns:a16="http://schemas.microsoft.com/office/drawing/2014/main" id="{6CBC4AE4-FF76-416B-ADB9-D8036360AFBB}"/>
              </a:ext>
            </a:extLst>
          </p:cNvPr>
          <p:cNvSpPr>
            <a:spLocks noGrp="1" noChangeArrowheads="1"/>
          </p:cNvSpPr>
          <p:nvPr>
            <p:ph idx="1"/>
          </p:nvPr>
        </p:nvSpPr>
        <p:spPr>
          <a:xfrm>
            <a:off x="480496" y="1905000"/>
            <a:ext cx="7041462" cy="4648199"/>
          </a:xfrm>
        </p:spPr>
        <p:txBody>
          <a:bodyPr>
            <a:noAutofit/>
          </a:bodyPr>
          <a:lstStyle/>
          <a:p>
            <a:pPr marL="0" indent="0">
              <a:lnSpc>
                <a:spcPct val="100000"/>
              </a:lnSpc>
              <a:buNone/>
            </a:pPr>
            <a:r>
              <a:rPr lang="en-US" altLang="en-US" sz="4000" dirty="0">
                <a:effectLst>
                  <a:outerShdw blurRad="38100" dist="38100" dir="2700000" algn="tl">
                    <a:srgbClr val="000000"/>
                  </a:outerShdw>
                </a:effectLst>
                <a:latin typeface="Candara" panose="020E0502030303020204" pitchFamily="34" charset="0"/>
                <a:cs typeface="Times New Roman" panose="02020603050405020304" pitchFamily="18" charset="0"/>
              </a:rPr>
              <a:t>“They usually add: ‘Be sure not to use my name in connection with the matter, for I do not want to get mixed up in the mess.’ Such characters have been aptly termed ‘snakes in the grass.’</a:t>
            </a:r>
          </a:p>
        </p:txBody>
      </p:sp>
      <p:sp>
        <p:nvSpPr>
          <p:cNvPr id="77" name="Rounded Rectangle 17">
            <a:extLst>
              <a:ext uri="{FF2B5EF4-FFF2-40B4-BE49-F238E27FC236}">
                <a16:creationId xmlns:a16="http://schemas.microsoft.com/office/drawing/2014/main" id="{B97A76A2-B7F2-4D75-AB9E-71FB748825F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193746" y="958640"/>
            <a:ext cx="3354790" cy="3639118"/>
          </a:xfrm>
          <a:prstGeom prst="roundRect">
            <a:avLst>
              <a:gd name="adj" fmla="val 3513"/>
            </a:avLst>
          </a:prstGeom>
          <a:solidFill>
            <a:schemeClr val="tx1"/>
          </a:solidFill>
          <a:ln>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11268" name="Picture 4" descr="D:\My Pictures\Microsoft Clip Organizer\whisperer.wmf">
            <a:extLst>
              <a:ext uri="{FF2B5EF4-FFF2-40B4-BE49-F238E27FC236}">
                <a16:creationId xmlns:a16="http://schemas.microsoft.com/office/drawing/2014/main" id="{5A3DA83A-4F19-4DB3-869D-B39E68F1F35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503606" y="1410663"/>
            <a:ext cx="2735071" cy="2735071"/>
          </a:xfrm>
          <a:prstGeom prst="rect">
            <a:avLst/>
          </a:prstGeom>
          <a:noFill/>
          <a:extLst>
            <a:ext uri="{909E8E84-426E-40DD-AFC4-6F175D3DCCD1}">
              <a14:hiddenFill xmlns:a14="http://schemas.microsoft.com/office/drawing/2010/main">
                <a:solidFill>
                  <a:srgbClr val="FFFFFF"/>
                </a:solidFill>
              </a14:hiddenFill>
            </a:ext>
          </a:extLst>
        </p:spPr>
      </p:pic>
      <p:sp>
        <p:nvSpPr>
          <p:cNvPr id="5" name="Slide Number Placeholder 5">
            <a:extLst>
              <a:ext uri="{FF2B5EF4-FFF2-40B4-BE49-F238E27FC236}">
                <a16:creationId xmlns:a16="http://schemas.microsoft.com/office/drawing/2014/main" id="{65D31DCB-569B-4406-B9AE-27F31F786548}"/>
              </a:ext>
            </a:extLst>
          </p:cNvPr>
          <p:cNvSpPr>
            <a:spLocks noGrp="1"/>
          </p:cNvSpPr>
          <p:nvPr>
            <p:ph type="sldNum" sz="quarter" idx="12"/>
          </p:nvPr>
        </p:nvSpPr>
        <p:spPr>
          <a:xfrm>
            <a:off x="10658900" y="6356350"/>
            <a:ext cx="694899" cy="365125"/>
          </a:xfrm>
        </p:spPr>
        <p:txBody>
          <a:bodyPr vert="horz" lIns="91440" tIns="45720" rIns="91440" bIns="45720" rtlCol="0" anchor="ctr">
            <a:normAutofit/>
          </a:bodyPr>
          <a:lstStyle/>
          <a:p>
            <a:pPr>
              <a:spcAft>
                <a:spcPts val="600"/>
              </a:spcAft>
            </a:pPr>
            <a:fld id="{6EC73CD3-3ED9-4251-8A0A-920B18E2AF82}" type="slidenum">
              <a:rPr lang="en-US" altLang="en-US">
                <a:solidFill>
                  <a:prstClr val="black">
                    <a:lumMod val="50000"/>
                    <a:lumOff val="50000"/>
                  </a:prstClr>
                </a:solidFill>
                <a:latin typeface="Candara" panose="020E0502030303020204" pitchFamily="34" charset="0"/>
              </a:rPr>
              <a:pPr>
                <a:spcAft>
                  <a:spcPts val="600"/>
                </a:spcAft>
              </a:pPr>
              <a:t>8</a:t>
            </a:fld>
            <a:endParaRPr lang="en-US" altLang="en-US">
              <a:solidFill>
                <a:prstClr val="black">
                  <a:lumMod val="50000"/>
                  <a:lumOff val="50000"/>
                </a:prstClr>
              </a:solidFill>
              <a:latin typeface="Candara" panose="020E0502030303020204" pitchFamily="34" charset="0"/>
            </a:endParaRPr>
          </a:p>
        </p:txBody>
      </p:sp>
      <p:sp>
        <p:nvSpPr>
          <p:cNvPr id="11" name="Rectangle 10">
            <a:extLst>
              <a:ext uri="{FF2B5EF4-FFF2-40B4-BE49-F238E27FC236}">
                <a16:creationId xmlns:a16="http://schemas.microsoft.com/office/drawing/2014/main" id="{07787563-D12E-4E25-A96A-0646613C4975}"/>
              </a:ext>
            </a:extLst>
          </p:cNvPr>
          <p:cNvSpPr/>
          <p:nvPr/>
        </p:nvSpPr>
        <p:spPr>
          <a:xfrm>
            <a:off x="0" y="0"/>
            <a:ext cx="12192000" cy="6858000"/>
          </a:xfrm>
          <a:prstGeom prst="rect">
            <a:avLst/>
          </a:prstGeom>
          <a:noFill/>
          <a:ln w="25400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pic>
        <p:nvPicPr>
          <p:cNvPr id="12" name="Picture 11" descr="A close up of a logo&#10;&#10;Description generated with high confidence">
            <a:extLst>
              <a:ext uri="{FF2B5EF4-FFF2-40B4-BE49-F238E27FC236}">
                <a16:creationId xmlns:a16="http://schemas.microsoft.com/office/drawing/2014/main" id="{B765833F-D7BD-4E49-A91D-7DDD9F4D6CC6}"/>
              </a:ext>
            </a:extLst>
          </p:cNvPr>
          <p:cNvPicPr>
            <a:picLocks noChangeAspect="1" noChangeArrowheads="1"/>
          </p:cNvPicPr>
          <p:nvPr/>
        </p:nvPicPr>
        <p:blipFill>
          <a:blip r:embed="rId3" cstate="screen">
            <a:extLst>
              <a:ext uri="{28A0092B-C50C-407E-A947-70E740481C1C}">
                <a14:useLocalDpi xmlns:a14="http://schemas.microsoft.com/office/drawing/2010/main"/>
              </a:ext>
            </a:extLst>
          </a:blip>
          <a:srcRect/>
          <a:stretch>
            <a:fillRect/>
          </a:stretch>
        </p:blipFill>
        <p:spPr bwMode="auto">
          <a:xfrm>
            <a:off x="138468" y="6266626"/>
            <a:ext cx="342028" cy="427982"/>
          </a:xfrm>
          <a:prstGeom prst="rect">
            <a:avLst/>
          </a:prstGeom>
          <a:noFill/>
          <a:ln w="9525">
            <a:noFill/>
            <a:miter lim="800000"/>
            <a:headEnd/>
            <a:tailEnd/>
          </a:ln>
          <a:effectLst>
            <a:outerShdw blurRad="50800" dist="50800" dir="5400000" algn="ctr" rotWithShape="0">
              <a:srgbClr val="956251">
                <a:lumMod val="10000"/>
              </a:srgbClr>
            </a:outerShdw>
          </a:effectLst>
        </p:spPr>
      </p:pic>
    </p:spTree>
    <p:extLst>
      <p:ext uri="{BB962C8B-B14F-4D97-AF65-F5344CB8AC3E}">
        <p14:creationId xmlns:p14="http://schemas.microsoft.com/office/powerpoint/2010/main" val="1186202318"/>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1500">
        <p:checker/>
      </p:transition>
    </mc:Choice>
    <mc:Fallback xmlns="">
      <p:transition spd="slow">
        <p:checker/>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000099"/>
        </a:solidFill>
        <a:effectLst/>
      </p:bgPr>
    </p:bg>
    <p:spTree>
      <p:nvGrpSpPr>
        <p:cNvPr id="1" name=""/>
        <p:cNvGrpSpPr/>
        <p:nvPr/>
      </p:nvGrpSpPr>
      <p:grpSpPr>
        <a:xfrm>
          <a:off x="0" y="0"/>
          <a:ext cx="0" cy="0"/>
          <a:chOff x="0" y="0"/>
          <a:chExt cx="0" cy="0"/>
        </a:xfrm>
      </p:grpSpPr>
      <p:sp>
        <p:nvSpPr>
          <p:cNvPr id="73" name="Rectangle 72">
            <a:extLst>
              <a:ext uri="{FF2B5EF4-FFF2-40B4-BE49-F238E27FC236}">
                <a16:creationId xmlns:a16="http://schemas.microsoft.com/office/drawing/2014/main" id="{0953DB5D-0A37-4498-852C-604ADD85521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21959" y="-1"/>
            <a:ext cx="4670042" cy="6858001"/>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75" name="Freeform: Shape 74">
            <a:extLst>
              <a:ext uri="{FF2B5EF4-FFF2-40B4-BE49-F238E27FC236}">
                <a16:creationId xmlns:a16="http://schemas.microsoft.com/office/drawing/2014/main" id="{52B46D5E-7F74-4741-9FF9-3E105C9570B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rot="5400000" flipV="1">
            <a:off x="512234" y="-512235"/>
            <a:ext cx="6858001" cy="7882470"/>
          </a:xfrm>
          <a:custGeom>
            <a:avLst/>
            <a:gdLst>
              <a:gd name="connsiteX0" fmla="*/ 0 w 6858001"/>
              <a:gd name="connsiteY0" fmla="*/ 0 h 7882470"/>
              <a:gd name="connsiteX1" fmla="*/ 0 w 6858001"/>
              <a:gd name="connsiteY1" fmla="*/ 1067477 h 7882470"/>
              <a:gd name="connsiteX2" fmla="*/ 0 w 6858001"/>
              <a:gd name="connsiteY2" fmla="*/ 2201779 h 7882470"/>
              <a:gd name="connsiteX3" fmla="*/ 0 w 6858001"/>
              <a:gd name="connsiteY3" fmla="*/ 7552944 h 7882470"/>
              <a:gd name="connsiteX4" fmla="*/ 1 w 6858001"/>
              <a:gd name="connsiteY4" fmla="*/ 7552944 h 7882470"/>
              <a:gd name="connsiteX5" fmla="*/ 1 w 6858001"/>
              <a:gd name="connsiteY5" fmla="*/ 7584020 h 7882470"/>
              <a:gd name="connsiteX6" fmla="*/ 1228295 w 6858001"/>
              <a:gd name="connsiteY6" fmla="*/ 7584020 h 7882470"/>
              <a:gd name="connsiteX7" fmla="*/ 1609295 w 6858001"/>
              <a:gd name="connsiteY7" fmla="*/ 7869770 h 7882470"/>
              <a:gd name="connsiteX8" fmla="*/ 1617762 w 6858001"/>
              <a:gd name="connsiteY8" fmla="*/ 7872945 h 7882470"/>
              <a:gd name="connsiteX9" fmla="*/ 1630461 w 6858001"/>
              <a:gd name="connsiteY9" fmla="*/ 7877708 h 7882470"/>
              <a:gd name="connsiteX10" fmla="*/ 1643162 w 6858001"/>
              <a:gd name="connsiteY10" fmla="*/ 7882470 h 7882470"/>
              <a:gd name="connsiteX11" fmla="*/ 1653745 w 6858001"/>
              <a:gd name="connsiteY11" fmla="*/ 7882470 h 7882470"/>
              <a:gd name="connsiteX12" fmla="*/ 1666445 w 6858001"/>
              <a:gd name="connsiteY12" fmla="*/ 7882470 h 7882470"/>
              <a:gd name="connsiteX13" fmla="*/ 1677028 w 6858001"/>
              <a:gd name="connsiteY13" fmla="*/ 7877708 h 7882470"/>
              <a:gd name="connsiteX14" fmla="*/ 1689728 w 6858001"/>
              <a:gd name="connsiteY14" fmla="*/ 7872945 h 7882470"/>
              <a:gd name="connsiteX15" fmla="*/ 1698195 w 6858001"/>
              <a:gd name="connsiteY15" fmla="*/ 7869770 h 7882470"/>
              <a:gd name="connsiteX16" fmla="*/ 2079195 w 6858001"/>
              <a:gd name="connsiteY16" fmla="*/ 7584020 h 7882470"/>
              <a:gd name="connsiteX17" fmla="*/ 6858001 w 6858001"/>
              <a:gd name="connsiteY17" fmla="*/ 7584020 h 7882470"/>
              <a:gd name="connsiteX18" fmla="*/ 6858001 w 6858001"/>
              <a:gd name="connsiteY18" fmla="*/ 5696482 h 7882470"/>
              <a:gd name="connsiteX19" fmla="*/ 6858000 w 6858001"/>
              <a:gd name="connsiteY19" fmla="*/ 5696482 h 7882470"/>
              <a:gd name="connsiteX20" fmla="*/ 6858000 w 6858001"/>
              <a:gd name="connsiteY20" fmla="*/ 2201779 h 7882470"/>
              <a:gd name="connsiteX21" fmla="*/ 6858000 w 6858001"/>
              <a:gd name="connsiteY21" fmla="*/ 1067477 h 7882470"/>
              <a:gd name="connsiteX22" fmla="*/ 6858000 w 6858001"/>
              <a:gd name="connsiteY22" fmla="*/ 0 h 78824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6858001" h="7882470">
                <a:moveTo>
                  <a:pt x="0" y="0"/>
                </a:moveTo>
                <a:lnTo>
                  <a:pt x="0" y="1067477"/>
                </a:lnTo>
                <a:lnTo>
                  <a:pt x="0" y="2201779"/>
                </a:lnTo>
                <a:lnTo>
                  <a:pt x="0" y="7552944"/>
                </a:lnTo>
                <a:lnTo>
                  <a:pt x="1" y="7552944"/>
                </a:lnTo>
                <a:lnTo>
                  <a:pt x="1" y="7584020"/>
                </a:lnTo>
                <a:lnTo>
                  <a:pt x="1228295" y="7584020"/>
                </a:lnTo>
                <a:lnTo>
                  <a:pt x="1609295" y="7869770"/>
                </a:lnTo>
                <a:lnTo>
                  <a:pt x="1617762" y="7872945"/>
                </a:lnTo>
                <a:lnTo>
                  <a:pt x="1630461" y="7877708"/>
                </a:lnTo>
                <a:lnTo>
                  <a:pt x="1643162" y="7882470"/>
                </a:lnTo>
                <a:lnTo>
                  <a:pt x="1653745" y="7882470"/>
                </a:lnTo>
                <a:lnTo>
                  <a:pt x="1666445" y="7882470"/>
                </a:lnTo>
                <a:lnTo>
                  <a:pt x="1677028" y="7877708"/>
                </a:lnTo>
                <a:lnTo>
                  <a:pt x="1689728" y="7872945"/>
                </a:lnTo>
                <a:lnTo>
                  <a:pt x="1698195" y="7869770"/>
                </a:lnTo>
                <a:lnTo>
                  <a:pt x="2079195" y="7584020"/>
                </a:lnTo>
                <a:lnTo>
                  <a:pt x="6858001" y="7584020"/>
                </a:lnTo>
                <a:lnTo>
                  <a:pt x="6858001" y="5696482"/>
                </a:lnTo>
                <a:lnTo>
                  <a:pt x="6858000" y="5696482"/>
                </a:lnTo>
                <a:lnTo>
                  <a:pt x="6858000" y="2201779"/>
                </a:lnTo>
                <a:lnTo>
                  <a:pt x="6858000" y="1067477"/>
                </a:lnTo>
                <a:lnTo>
                  <a:pt x="6858000" y="0"/>
                </a:lnTo>
                <a:close/>
              </a:path>
            </a:pathLst>
          </a:custGeom>
          <a:ln>
            <a:noFill/>
          </a:ln>
          <a:extLst>
            <a:ext uri="{91240B29-F687-4f45-9708-019B960494DF}">
              <a14:hiddenLine xmlns:p14="http://schemas.microsoft.com/office/powerpoint/2010/main" xmlns:a14="http://schemas.microsoft.com/office/drawing/2010/main" xmlns:a16="http://schemas.microsoft.com/office/drawing/2014/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11266" name="Rectangle 2">
            <a:extLst>
              <a:ext uri="{FF2B5EF4-FFF2-40B4-BE49-F238E27FC236}">
                <a16:creationId xmlns:a16="http://schemas.microsoft.com/office/drawing/2014/main" id="{DF2F1149-940F-412D-9336-FC99BCBF6E0F}"/>
              </a:ext>
            </a:extLst>
          </p:cNvPr>
          <p:cNvSpPr>
            <a:spLocks noGrp="1" noChangeArrowheads="1"/>
          </p:cNvSpPr>
          <p:nvPr>
            <p:ph type="title"/>
          </p:nvPr>
        </p:nvSpPr>
        <p:spPr>
          <a:xfrm>
            <a:off x="643464" y="152400"/>
            <a:ext cx="6235030" cy="1676400"/>
          </a:xfrm>
        </p:spPr>
        <p:txBody>
          <a:bodyPr>
            <a:normAutofit/>
          </a:bodyPr>
          <a:lstStyle/>
          <a:p>
            <a:r>
              <a:rPr lang="en-US" altLang="en-US" sz="5400" b="1" cap="small" dirty="0">
                <a:effectLst>
                  <a:outerShdw blurRad="38100" dist="38100" dir="2700000" algn="tl">
                    <a:srgbClr val="000000"/>
                  </a:outerShdw>
                </a:effectLst>
                <a:latin typeface="Candara" panose="020E0502030303020204" pitchFamily="34" charset="0"/>
              </a:rPr>
              <a:t>Whisperer</a:t>
            </a:r>
            <a:r>
              <a:rPr lang="en-US" altLang="en-US" b="1" dirty="0">
                <a:effectLst>
                  <a:outerShdw blurRad="38100" dist="38100" dir="2700000" algn="tl">
                    <a:srgbClr val="000000"/>
                  </a:outerShdw>
                </a:effectLst>
                <a:latin typeface="Candara" panose="020E0502030303020204" pitchFamily="34" charset="0"/>
              </a:rPr>
              <a:t> </a:t>
            </a:r>
            <a:br>
              <a:rPr lang="en-US" altLang="en-US" b="1" dirty="0">
                <a:effectLst>
                  <a:outerShdw blurRad="38100" dist="38100" dir="2700000" algn="tl">
                    <a:srgbClr val="000000"/>
                  </a:outerShdw>
                </a:effectLst>
                <a:latin typeface="Candara" panose="020E0502030303020204" pitchFamily="34" charset="0"/>
              </a:rPr>
            </a:br>
            <a:r>
              <a:rPr lang="en-US" altLang="en-US" b="1" i="1" dirty="0">
                <a:effectLst>
                  <a:outerShdw blurRad="38100" dist="38100" dir="2700000" algn="tl">
                    <a:srgbClr val="000000"/>
                  </a:outerShdw>
                </a:effectLst>
                <a:latin typeface="Candara" panose="020E0502030303020204" pitchFamily="34" charset="0"/>
              </a:rPr>
              <a:t>Rom. 1:29; 2 Cor. 12:20</a:t>
            </a:r>
          </a:p>
        </p:txBody>
      </p:sp>
      <p:sp>
        <p:nvSpPr>
          <p:cNvPr id="11267" name="Rectangle 3">
            <a:extLst>
              <a:ext uri="{FF2B5EF4-FFF2-40B4-BE49-F238E27FC236}">
                <a16:creationId xmlns:a16="http://schemas.microsoft.com/office/drawing/2014/main" id="{6CBC4AE4-FF76-416B-ADB9-D8036360AFBB}"/>
              </a:ext>
            </a:extLst>
          </p:cNvPr>
          <p:cNvSpPr>
            <a:spLocks noGrp="1" noChangeArrowheads="1"/>
          </p:cNvSpPr>
          <p:nvPr>
            <p:ph idx="1"/>
          </p:nvPr>
        </p:nvSpPr>
        <p:spPr>
          <a:xfrm>
            <a:off x="480495" y="1904999"/>
            <a:ext cx="7041463" cy="4953001"/>
          </a:xfrm>
        </p:spPr>
        <p:txBody>
          <a:bodyPr>
            <a:normAutofit/>
          </a:bodyPr>
          <a:lstStyle/>
          <a:p>
            <a:pPr marL="0" indent="0">
              <a:lnSpc>
                <a:spcPct val="100000"/>
              </a:lnSpc>
              <a:buNone/>
            </a:pPr>
            <a:r>
              <a:rPr lang="en-US" altLang="en-US" sz="4000" dirty="0">
                <a:effectLst>
                  <a:outerShdw blurRad="38100" dist="38100" dir="2700000" algn="tl">
                    <a:srgbClr val="000000"/>
                  </a:outerShdw>
                </a:effectLst>
                <a:latin typeface="Candara" panose="020E0502030303020204" pitchFamily="34" charset="0"/>
                <a:cs typeface="Times New Roman" panose="02020603050405020304" pitchFamily="18" charset="0"/>
              </a:rPr>
              <a:t>“They would destroy a good name, and then gloat over  what they had been able to accomplish. Only the Lord </a:t>
            </a:r>
            <a:br>
              <a:rPr lang="en-US" altLang="en-US" sz="4000" dirty="0">
                <a:effectLst>
                  <a:outerShdw blurRad="38100" dist="38100" dir="2700000" algn="tl">
                    <a:srgbClr val="000000"/>
                  </a:outerShdw>
                </a:effectLst>
                <a:latin typeface="Candara" panose="020E0502030303020204" pitchFamily="34" charset="0"/>
                <a:cs typeface="Times New Roman" panose="02020603050405020304" pitchFamily="18" charset="0"/>
              </a:rPr>
            </a:br>
            <a:r>
              <a:rPr lang="en-US" altLang="en-US" sz="4000" dirty="0">
                <a:effectLst>
                  <a:outerShdw blurRad="38100" dist="38100" dir="2700000" algn="tl">
                    <a:srgbClr val="000000"/>
                  </a:outerShdw>
                </a:effectLst>
                <a:latin typeface="Candara" panose="020E0502030303020204" pitchFamily="34" charset="0"/>
                <a:cs typeface="Times New Roman" panose="02020603050405020304" pitchFamily="18" charset="0"/>
              </a:rPr>
              <a:t>can properly award such characters.” </a:t>
            </a:r>
            <a:endParaRPr lang="en-US" altLang="en-US" sz="3200" dirty="0">
              <a:effectLst>
                <a:outerShdw blurRad="38100" dist="38100" dir="2700000" algn="tl">
                  <a:srgbClr val="000000"/>
                </a:outerShdw>
              </a:effectLst>
              <a:latin typeface="Candara" panose="020E0502030303020204" pitchFamily="34" charset="0"/>
              <a:cs typeface="Times New Roman" panose="02020603050405020304" pitchFamily="18" charset="0"/>
            </a:endParaRPr>
          </a:p>
          <a:p>
            <a:pPr marL="0" indent="0" algn="r">
              <a:buNone/>
            </a:pPr>
            <a:r>
              <a:rPr lang="en-US" altLang="en-US" sz="3200" dirty="0">
                <a:effectLst>
                  <a:outerShdw blurRad="38100" dist="38100" dir="2700000" algn="tl">
                    <a:srgbClr val="000000"/>
                  </a:outerShdw>
                </a:effectLst>
                <a:latin typeface="Candara" panose="020E0502030303020204" pitchFamily="34" charset="0"/>
                <a:cs typeface="Times New Roman" panose="02020603050405020304" pitchFamily="18" charset="0"/>
              </a:rPr>
              <a:t>-R. L. Whiteside</a:t>
            </a:r>
            <a:br>
              <a:rPr lang="en-US" altLang="en-US" sz="3200" dirty="0">
                <a:effectLst>
                  <a:outerShdw blurRad="38100" dist="38100" dir="2700000" algn="tl">
                    <a:srgbClr val="000000"/>
                  </a:outerShdw>
                </a:effectLst>
                <a:latin typeface="Candara" panose="020E0502030303020204" pitchFamily="34" charset="0"/>
                <a:cs typeface="Times New Roman" panose="02020603050405020304" pitchFamily="18" charset="0"/>
              </a:rPr>
            </a:br>
            <a:r>
              <a:rPr lang="en-US" altLang="en-US" sz="3200" i="1" dirty="0">
                <a:effectLst>
                  <a:outerShdw blurRad="38100" dist="38100" dir="2700000" algn="tl">
                    <a:srgbClr val="000000"/>
                  </a:outerShdw>
                </a:effectLst>
                <a:latin typeface="Candara" panose="020E0502030303020204" pitchFamily="34" charset="0"/>
                <a:cs typeface="Times New Roman" panose="02020603050405020304" pitchFamily="18" charset="0"/>
              </a:rPr>
              <a:t>Commentary on Romans</a:t>
            </a:r>
            <a:r>
              <a:rPr lang="en-US" altLang="en-US" sz="3200" dirty="0">
                <a:effectLst>
                  <a:outerShdw blurRad="38100" dist="38100" dir="2700000" algn="tl">
                    <a:srgbClr val="000000"/>
                  </a:outerShdw>
                </a:effectLst>
                <a:latin typeface="Candara" panose="020E0502030303020204" pitchFamily="34" charset="0"/>
                <a:cs typeface="Times New Roman" panose="02020603050405020304" pitchFamily="18" charset="0"/>
              </a:rPr>
              <a:t>, 43</a:t>
            </a:r>
          </a:p>
        </p:txBody>
      </p:sp>
      <p:sp>
        <p:nvSpPr>
          <p:cNvPr id="77" name="Rounded Rectangle 17">
            <a:extLst>
              <a:ext uri="{FF2B5EF4-FFF2-40B4-BE49-F238E27FC236}">
                <a16:creationId xmlns:a16="http://schemas.microsoft.com/office/drawing/2014/main" id="{B97A76A2-B7F2-4D75-AB9E-71FB748825F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193746" y="958640"/>
            <a:ext cx="3354790" cy="3639118"/>
          </a:xfrm>
          <a:prstGeom prst="roundRect">
            <a:avLst>
              <a:gd name="adj" fmla="val 3513"/>
            </a:avLst>
          </a:prstGeom>
          <a:solidFill>
            <a:schemeClr val="tx1"/>
          </a:solidFill>
          <a:ln>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11268" name="Picture 4" descr="D:\My Pictures\Microsoft Clip Organizer\whisperer.wmf">
            <a:extLst>
              <a:ext uri="{FF2B5EF4-FFF2-40B4-BE49-F238E27FC236}">
                <a16:creationId xmlns:a16="http://schemas.microsoft.com/office/drawing/2014/main" id="{5A3DA83A-4F19-4DB3-869D-B39E68F1F35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503606" y="1410663"/>
            <a:ext cx="2735071" cy="2735071"/>
          </a:xfrm>
          <a:prstGeom prst="rect">
            <a:avLst/>
          </a:prstGeom>
          <a:noFill/>
          <a:extLst>
            <a:ext uri="{909E8E84-426E-40DD-AFC4-6F175D3DCCD1}">
              <a14:hiddenFill xmlns:a14="http://schemas.microsoft.com/office/drawing/2010/main">
                <a:solidFill>
                  <a:srgbClr val="FFFFFF"/>
                </a:solidFill>
              </a14:hiddenFill>
            </a:ext>
          </a:extLst>
        </p:spPr>
      </p:pic>
      <p:sp>
        <p:nvSpPr>
          <p:cNvPr id="5" name="Slide Number Placeholder 5">
            <a:extLst>
              <a:ext uri="{FF2B5EF4-FFF2-40B4-BE49-F238E27FC236}">
                <a16:creationId xmlns:a16="http://schemas.microsoft.com/office/drawing/2014/main" id="{65D31DCB-569B-4406-B9AE-27F31F786548}"/>
              </a:ext>
            </a:extLst>
          </p:cNvPr>
          <p:cNvSpPr>
            <a:spLocks noGrp="1"/>
          </p:cNvSpPr>
          <p:nvPr>
            <p:ph type="sldNum" sz="quarter" idx="12"/>
          </p:nvPr>
        </p:nvSpPr>
        <p:spPr>
          <a:xfrm>
            <a:off x="10658900" y="6356350"/>
            <a:ext cx="694899" cy="365125"/>
          </a:xfrm>
        </p:spPr>
        <p:txBody>
          <a:bodyPr vert="horz" lIns="91440" tIns="45720" rIns="91440" bIns="45720" rtlCol="0" anchor="ctr">
            <a:normAutofit/>
          </a:bodyPr>
          <a:lstStyle/>
          <a:p>
            <a:pPr>
              <a:spcAft>
                <a:spcPts val="600"/>
              </a:spcAft>
            </a:pPr>
            <a:fld id="{6EC73CD3-3ED9-4251-8A0A-920B18E2AF82}" type="slidenum">
              <a:rPr lang="en-US" altLang="en-US">
                <a:solidFill>
                  <a:prstClr val="black">
                    <a:lumMod val="50000"/>
                    <a:lumOff val="50000"/>
                  </a:prstClr>
                </a:solidFill>
                <a:latin typeface="Candara" panose="020E0502030303020204" pitchFamily="34" charset="0"/>
              </a:rPr>
              <a:pPr>
                <a:spcAft>
                  <a:spcPts val="600"/>
                </a:spcAft>
              </a:pPr>
              <a:t>9</a:t>
            </a:fld>
            <a:endParaRPr lang="en-US" altLang="en-US">
              <a:solidFill>
                <a:prstClr val="black">
                  <a:lumMod val="50000"/>
                  <a:lumOff val="50000"/>
                </a:prstClr>
              </a:solidFill>
              <a:latin typeface="Candara" panose="020E0502030303020204" pitchFamily="34" charset="0"/>
            </a:endParaRPr>
          </a:p>
        </p:txBody>
      </p:sp>
      <p:sp>
        <p:nvSpPr>
          <p:cNvPr id="10" name="Rectangle 9">
            <a:extLst>
              <a:ext uri="{FF2B5EF4-FFF2-40B4-BE49-F238E27FC236}">
                <a16:creationId xmlns:a16="http://schemas.microsoft.com/office/drawing/2014/main" id="{17F1E301-D7A0-4DE4-B2E5-B0D91877E276}"/>
              </a:ext>
            </a:extLst>
          </p:cNvPr>
          <p:cNvSpPr/>
          <p:nvPr/>
        </p:nvSpPr>
        <p:spPr>
          <a:xfrm>
            <a:off x="0" y="0"/>
            <a:ext cx="12192000" cy="6858000"/>
          </a:xfrm>
          <a:prstGeom prst="rect">
            <a:avLst/>
          </a:prstGeom>
          <a:noFill/>
          <a:ln w="25400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pic>
        <p:nvPicPr>
          <p:cNvPr id="11" name="Picture 10" descr="A close up of a logo&#10;&#10;Description generated with high confidence">
            <a:extLst>
              <a:ext uri="{FF2B5EF4-FFF2-40B4-BE49-F238E27FC236}">
                <a16:creationId xmlns:a16="http://schemas.microsoft.com/office/drawing/2014/main" id="{4CBCFB2B-00E1-4206-B167-D1846A984875}"/>
              </a:ext>
            </a:extLst>
          </p:cNvPr>
          <p:cNvPicPr>
            <a:picLocks noChangeAspect="1" noChangeArrowheads="1"/>
          </p:cNvPicPr>
          <p:nvPr/>
        </p:nvPicPr>
        <p:blipFill>
          <a:blip r:embed="rId3" cstate="screen">
            <a:extLst>
              <a:ext uri="{28A0092B-C50C-407E-A947-70E740481C1C}">
                <a14:useLocalDpi xmlns:a14="http://schemas.microsoft.com/office/drawing/2010/main"/>
              </a:ext>
            </a:extLst>
          </a:blip>
          <a:srcRect/>
          <a:stretch>
            <a:fillRect/>
          </a:stretch>
        </p:blipFill>
        <p:spPr bwMode="auto">
          <a:xfrm>
            <a:off x="138468" y="6266626"/>
            <a:ext cx="342028" cy="427982"/>
          </a:xfrm>
          <a:prstGeom prst="rect">
            <a:avLst/>
          </a:prstGeom>
          <a:noFill/>
          <a:ln w="9525">
            <a:noFill/>
            <a:miter lim="800000"/>
            <a:headEnd/>
            <a:tailEnd/>
          </a:ln>
          <a:effectLst>
            <a:outerShdw blurRad="50800" dist="50800" dir="5400000" algn="ctr" rotWithShape="0">
              <a:srgbClr val="956251">
                <a:lumMod val="10000"/>
              </a:srgbClr>
            </a:outerShdw>
          </a:effectLst>
        </p:spPr>
      </p:pic>
    </p:spTree>
    <p:extLst>
      <p:ext uri="{BB962C8B-B14F-4D97-AF65-F5344CB8AC3E}">
        <p14:creationId xmlns:p14="http://schemas.microsoft.com/office/powerpoint/2010/main" val="2731026852"/>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1500">
        <p:checker/>
      </p:transition>
    </mc:Choice>
    <mc:Fallback xmlns="">
      <p:transition spd="slow">
        <p:checker/>
      </p:transition>
    </mc:Fallback>
  </mc:AlternateContent>
</p:sld>
</file>

<file path=ppt/theme/theme1.xml><?xml version="1.0" encoding="utf-8"?>
<a:theme xmlns:a="http://schemas.openxmlformats.org/drawingml/2006/main" name="Default Design">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60</TotalTime>
  <Words>550</Words>
  <Application>Microsoft Office PowerPoint</Application>
  <PresentationFormat>Widescreen</PresentationFormat>
  <Paragraphs>80</Paragraphs>
  <Slides>15</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15</vt:i4>
      </vt:variant>
    </vt:vector>
  </HeadingPairs>
  <TitlesOfParts>
    <vt:vector size="22" baseType="lpstr">
      <vt:lpstr>Arial</vt:lpstr>
      <vt:lpstr>Arial Narrow</vt:lpstr>
      <vt:lpstr>Calibri</vt:lpstr>
      <vt:lpstr>Calibri Light</vt:lpstr>
      <vt:lpstr>Candara</vt:lpstr>
      <vt:lpstr>Times New Roman</vt:lpstr>
      <vt:lpstr>Default Design</vt:lpstr>
      <vt:lpstr>PowerPoint Presentation</vt:lpstr>
      <vt:lpstr>GOSSIP 1 Timothy 5:13</vt:lpstr>
      <vt:lpstr>GOSSIP</vt:lpstr>
      <vt:lpstr>BUSYBODY 1 Timothy 5:13; 2 Thessalonians 3:11</vt:lpstr>
      <vt:lpstr>TALEBEARER      Proverbs 11:13; 20:19; 26:20</vt:lpstr>
      <vt:lpstr>WHISPERER Romans 1:29; 2 Corinthians 12:20</vt:lpstr>
      <vt:lpstr>Whisperer  Rom. 1:29; 2 Cor. 12:20</vt:lpstr>
      <vt:lpstr>Whisperer  Rom. 1:29; 2 Cor. 12:20</vt:lpstr>
      <vt:lpstr>Whisperer  Rom. 1:29; 2 Cor. 12:20</vt:lpstr>
      <vt:lpstr>SLANDERER  2 Timothy 3:3</vt:lpstr>
      <vt:lpstr>BACKBITER Romans 1:30; 2 Corinthians 12:20</vt:lpstr>
      <vt:lpstr>HOW DO WE AVOID THESE SINS?</vt:lpstr>
      <vt:lpstr>HOW CAN WE AVOID THESE SINS?</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Joe R Price</dc:creator>
  <cp:lastModifiedBy>Joe R Price</cp:lastModifiedBy>
  <cp:revision>25</cp:revision>
  <dcterms:created xsi:type="dcterms:W3CDTF">2018-07-13T21:56:09Z</dcterms:created>
  <dcterms:modified xsi:type="dcterms:W3CDTF">2018-07-15T23:16:06Z</dcterms:modified>
</cp:coreProperties>
</file>