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BAEAC-3E7F-43F4-AC9A-D66FE3C9BD0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991C-E642-4F12-A445-1F302E6F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owerPoint logo">
            <a:extLst>
              <a:ext uri="{FF2B5EF4-FFF2-40B4-BE49-F238E27FC236}">
                <a16:creationId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B923-91EA-438B-83C6-B656428DC929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95D-042F-4908-89D8-C5F2B8E23D04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44EC-6A7D-4EDD-91A7-972B93F2203B}" type="datetime1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FC1-9FA9-4174-B464-A326CDD8BF21}" type="datetime1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054-B9E9-435E-B944-CA56911AA103}" type="datetime1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E3D9-93EF-4453-AC45-D397783441DD}" type="datetime1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6FB9-8C55-4783-9BBE-39120E8E8194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49FA-04F3-4E83-A400-653730E5E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0FE0-9B6B-4321-A268-58F4DAA4B590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767F-C36F-43F3-A3EC-D3C6B44B9C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1F38D0-D1DC-424C-A95E-CA9BA3266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Matter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664D169-D4EE-4F69-AC01-311FFDC9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4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238125"/>
            <a:ext cx="10056897" cy="163830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World…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71725"/>
            <a:ext cx="11544300" cy="4152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Can be influenced by faith</a:t>
            </a:r>
            <a:r>
              <a:rPr lang="en-US" sz="4400" dirty="0"/>
              <a:t>, </a:t>
            </a:r>
            <a:r>
              <a:rPr lang="en-US" sz="4400" i="1" dirty="0"/>
              <a:t>Romans 1:8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A church’s impact can reach around the globe, </a:t>
            </a:r>
            <a:r>
              <a:rPr lang="en-US" sz="4000" i="1" dirty="0"/>
              <a:t>1 Thessalonians 1:7-8 (Philippians 1:5)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Salt and light, </a:t>
            </a:r>
            <a:r>
              <a:rPr lang="en-US" sz="4000" i="1" dirty="0"/>
              <a:t>Matthew 5:13-16; 1 Peter 2:10-11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Leaven of righteousness </a:t>
            </a:r>
            <a:r>
              <a:rPr lang="en-US" sz="3800" i="1" dirty="0"/>
              <a:t>(Galatians 5:9)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D2F3-218D-4A90-A2EB-02BA2DB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63569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276225"/>
            <a:ext cx="10056897" cy="160020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World…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684097"/>
            <a:ext cx="10848974" cy="2971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Is not worth your soul, </a:t>
            </a:r>
            <a:r>
              <a:rPr lang="en-US" sz="4400" i="1" dirty="0"/>
              <a:t>Matthew 16:26 </a:t>
            </a:r>
            <a:br>
              <a:rPr lang="en-US" sz="4400" i="1" dirty="0"/>
            </a:br>
            <a:r>
              <a:rPr lang="en-US" sz="4400" i="1" dirty="0"/>
              <a:t>(1 John 2:17)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The value of the soul, </a:t>
            </a:r>
            <a:r>
              <a:rPr lang="en-US" sz="4000" i="1" dirty="0"/>
              <a:t>Luke 12:15-21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D2F3-218D-4A90-A2EB-02BA2DB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63569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247650"/>
            <a:ext cx="10056897" cy="1628775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Matter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371725"/>
            <a:ext cx="10848974" cy="39426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Our life is complete (filled up) in Christ, </a:t>
            </a:r>
            <a:r>
              <a:rPr lang="en-US" sz="4400" i="1" dirty="0"/>
              <a:t>Colossians 2:9-10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Faith gives us victory over the world because we give ourselves wholly to Him, </a:t>
            </a:r>
            <a:r>
              <a:rPr lang="en-US" sz="4400" i="1" dirty="0"/>
              <a:t>1 John 5:4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D2F3-218D-4A90-A2EB-02BA2DB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63569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200026"/>
            <a:ext cx="10750550" cy="14478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576"/>
            <a:ext cx="10515600" cy="4133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Partial discipleship is not a viable option, </a:t>
            </a:r>
            <a:r>
              <a:rPr lang="en-US" sz="4400" i="1" dirty="0"/>
              <a:t>Luke 14:33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u="sng" dirty="0"/>
              <a:t>Whole</a:t>
            </a:r>
            <a:r>
              <a:rPr lang="en-US" sz="4400" dirty="0"/>
              <a:t>: “all…complete,” entire, </a:t>
            </a:r>
            <a:r>
              <a:rPr lang="en-US" sz="4400" i="1" dirty="0"/>
              <a:t>Mark 1:33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Let us hear the conclusion of the “whole” matter, </a:t>
            </a:r>
            <a:r>
              <a:rPr lang="en-US" sz="4400" i="1" dirty="0"/>
              <a:t>Ecclesiastes 12:13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1903A-E0BB-4EB2-A42B-A71D5647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48426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95250"/>
            <a:ext cx="10056897" cy="1781175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God with Our Whole Heart, </a:t>
            </a: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12:29-30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0275"/>
            <a:ext cx="11144250" cy="4248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/>
              <a:t>Divided loyalty impossible</a:t>
            </a:r>
            <a:r>
              <a:rPr lang="en-US" sz="4400" dirty="0"/>
              <a:t>, </a:t>
            </a:r>
            <a:r>
              <a:rPr lang="en-US" sz="4400" i="1" dirty="0"/>
              <a:t>Matthew 6:24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dirty="0"/>
              <a:t>Compromises faith, </a:t>
            </a:r>
            <a:r>
              <a:rPr lang="en-US" sz="4000" i="1" dirty="0"/>
              <a:t>James 1:8 (5-8)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dirty="0"/>
              <a:t>First commitment, </a:t>
            </a:r>
            <a:r>
              <a:rPr lang="en-US" sz="4000" i="1" dirty="0"/>
              <a:t>Luke 9:61-62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/>
              <a:t>Completely sanctified</a:t>
            </a:r>
            <a:r>
              <a:rPr lang="en-US" sz="4400" dirty="0"/>
              <a:t>, </a:t>
            </a:r>
            <a:r>
              <a:rPr lang="en-US" sz="4400" i="1" dirty="0"/>
              <a:t>1 Thess. 5:23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u="sng" dirty="0"/>
              <a:t>Body</a:t>
            </a:r>
            <a:r>
              <a:rPr lang="en-US" sz="4000" dirty="0"/>
              <a:t> (</a:t>
            </a:r>
            <a:r>
              <a:rPr lang="en-US" sz="4000" i="1" dirty="0"/>
              <a:t>Rom. 12:1</a:t>
            </a:r>
            <a:r>
              <a:rPr lang="en-US" sz="4000" dirty="0"/>
              <a:t>); </a:t>
            </a:r>
            <a:r>
              <a:rPr lang="en-US" sz="4000" u="sng" dirty="0"/>
              <a:t>Soul</a:t>
            </a:r>
            <a:r>
              <a:rPr lang="en-US" sz="4000" dirty="0"/>
              <a:t> (</a:t>
            </a:r>
            <a:r>
              <a:rPr lang="en-US" sz="4000" i="1" dirty="0"/>
              <a:t>1 Thess. 4:3, 7</a:t>
            </a:r>
            <a:r>
              <a:rPr lang="en-US" sz="4000" dirty="0"/>
              <a:t>); </a:t>
            </a:r>
            <a:br>
              <a:rPr lang="en-US" sz="4000" dirty="0"/>
            </a:br>
            <a:r>
              <a:rPr lang="en-US" sz="4000" u="sng" dirty="0"/>
              <a:t>Spirit</a:t>
            </a:r>
            <a:r>
              <a:rPr lang="en-US" sz="4000" dirty="0"/>
              <a:t> (</a:t>
            </a:r>
            <a:r>
              <a:rPr lang="en-US" sz="4000" i="1" dirty="0"/>
              <a:t>2 Cor. 4:16</a:t>
            </a:r>
            <a:r>
              <a:rPr lang="en-US" sz="4000" dirty="0"/>
              <a:t>)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29A5-E48D-4BE7-B4B0-CEAE49D2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278" y="6412814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95250"/>
            <a:ext cx="10056897" cy="1781175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Whole Armor of God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6:11,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2200275"/>
            <a:ext cx="10982325" cy="4542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Always spiritually alert</a:t>
            </a:r>
            <a:r>
              <a:rPr lang="en-US" sz="4400" dirty="0"/>
              <a:t>, </a:t>
            </a:r>
            <a:r>
              <a:rPr lang="en-US" sz="4400" i="1" dirty="0"/>
              <a:t>1 Thess. 5:6-8 </a:t>
            </a:r>
            <a:br>
              <a:rPr lang="en-US" sz="4400" i="1" dirty="0"/>
            </a:br>
            <a:r>
              <a:rPr lang="en-US" sz="4400" i="1" dirty="0"/>
              <a:t>(2 Corinthians 6:7)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If not, our armor gets “dusty and rusty”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u="sng" dirty="0"/>
              <a:t>Stability</a:t>
            </a:r>
            <a:r>
              <a:rPr lang="en-US" sz="4000" dirty="0"/>
              <a:t> (stand against, </a:t>
            </a:r>
            <a:r>
              <a:rPr lang="en-US" sz="4000" i="1" dirty="0"/>
              <a:t>6:11, 14</a:t>
            </a:r>
            <a:r>
              <a:rPr lang="en-US" sz="4000" dirty="0"/>
              <a:t>) and </a:t>
            </a:r>
            <a:r>
              <a:rPr lang="en-US" sz="4000" u="sng" dirty="0"/>
              <a:t>endurance</a:t>
            </a:r>
            <a:r>
              <a:rPr lang="en-US" sz="4000" dirty="0"/>
              <a:t> (withstand, </a:t>
            </a:r>
            <a:r>
              <a:rPr lang="en-US" sz="4000" i="1" dirty="0"/>
              <a:t>6:13</a:t>
            </a:r>
            <a:r>
              <a:rPr lang="en-US" sz="4000" dirty="0"/>
              <a:t>) by the Lord’s power with His armor (</a:t>
            </a:r>
            <a:r>
              <a:rPr lang="en-US" sz="4000" i="1" dirty="0"/>
              <a:t>6:14-17</a:t>
            </a:r>
            <a:r>
              <a:rPr lang="en-US" sz="4000" dirty="0"/>
              <a:t>)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81CE0-194D-44EA-94E9-4A788B33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489504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95250"/>
            <a:ext cx="10056897" cy="1781175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Declare Whole Counsel of God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2190750"/>
            <a:ext cx="10982325" cy="4438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Great commission</a:t>
            </a:r>
            <a:r>
              <a:rPr lang="en-US" sz="4400" dirty="0"/>
              <a:t>, </a:t>
            </a:r>
            <a:r>
              <a:rPr lang="en-US" sz="4400" i="1" dirty="0"/>
              <a:t>Matthew 28:19-20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Humbly, zealously, courageously, thoroughly, publicly and privately, </a:t>
            </a:r>
            <a:r>
              <a:rPr lang="en-US" sz="4000" i="1" dirty="0"/>
              <a:t>Acts 20:19-20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Completely equipped, </a:t>
            </a:r>
            <a:r>
              <a:rPr lang="en-US" sz="4000" i="1" dirty="0"/>
              <a:t>2 Timothy 3:16-17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To prevent souls from being subverted by error, </a:t>
            </a:r>
            <a:r>
              <a:rPr lang="en-US" sz="4000" i="1" dirty="0"/>
              <a:t>Titus 1:10-11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76D54-7211-45C4-9583-BEA97FFC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5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333375"/>
            <a:ext cx="10056897" cy="154305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World…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495550"/>
            <a:ext cx="10925174" cy="3705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Is guilty before God</a:t>
            </a:r>
            <a:r>
              <a:rPr lang="en-US" sz="4400" dirty="0"/>
              <a:t>, </a:t>
            </a:r>
            <a:r>
              <a:rPr lang="en-US" sz="4400" i="1" dirty="0"/>
              <a:t>Romans 3:19 (23)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All are under sin’s bondage and penalty, </a:t>
            </a:r>
            <a:r>
              <a:rPr lang="en-US" sz="4000" i="1" dirty="0"/>
              <a:t>Romans 6:23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All need salvation, </a:t>
            </a:r>
            <a:r>
              <a:rPr lang="en-US" sz="4000" i="1" dirty="0"/>
              <a:t>Romans 11:32 (1:16); Galatians 3:22; Mark 16:15-16; Acts 2:39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3E2C4-D24E-4559-A46E-44D1C2FA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3525" y="6454775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333375"/>
            <a:ext cx="10056897" cy="154305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World…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7900"/>
            <a:ext cx="11220449" cy="4276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Is deceived by Satan</a:t>
            </a:r>
            <a:r>
              <a:rPr lang="en-US" sz="4400" dirty="0"/>
              <a:t>, </a:t>
            </a:r>
            <a:r>
              <a:rPr lang="en-US" sz="4400" i="1" dirty="0"/>
              <a:t>Rev. 12:9; 1 Jno. 5:19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Tempts through lying wonders, distortions, and enticements, </a:t>
            </a:r>
            <a:r>
              <a:rPr lang="en-US" sz="4000" i="1" dirty="0"/>
              <a:t>2 Thess. 2:9-10; </a:t>
            </a:r>
            <a:br>
              <a:rPr lang="en-US" sz="4000" i="1" dirty="0"/>
            </a:br>
            <a:r>
              <a:rPr lang="en-US" sz="4000" i="1" dirty="0"/>
              <a:t>2 Cor. 11:13-15; James 1:13-14 (2 Cor. 2:11)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We have all been deceived, but that can end, </a:t>
            </a:r>
            <a:r>
              <a:rPr lang="en-US" sz="4000" i="1" dirty="0"/>
              <a:t>1 Peter 5:8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D2F3-218D-4A90-A2EB-02BA2DB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63569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276225"/>
            <a:ext cx="10056897" cy="160020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World…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3" y="2505074"/>
            <a:ext cx="10525125" cy="3248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Can escape wrath because Jesus is </a:t>
            </a:r>
            <a:br>
              <a:rPr lang="en-US" sz="4400" b="1" dirty="0"/>
            </a:br>
            <a:r>
              <a:rPr lang="en-US" sz="4400" b="1" dirty="0"/>
              <a:t>our propitiation</a:t>
            </a:r>
            <a:r>
              <a:rPr lang="en-US" sz="4400" dirty="0"/>
              <a:t>, </a:t>
            </a:r>
            <a:r>
              <a:rPr lang="en-US" sz="4400" i="1" dirty="0"/>
              <a:t>1 John 2:2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God’s love at work, </a:t>
            </a:r>
            <a:r>
              <a:rPr lang="en-US" sz="4000" i="1" dirty="0"/>
              <a:t>1 John 4:10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Savior of the world, </a:t>
            </a:r>
            <a:r>
              <a:rPr lang="en-US" sz="4000" i="1" dirty="0"/>
              <a:t>1 John 4:14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D2F3-218D-4A90-A2EB-02BA2DB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63569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4D3-25D9-4B23-8DA0-E89B9E9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285750"/>
            <a:ext cx="10056897" cy="1590675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World…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BB6-58B1-4673-BB3D-5668873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543175"/>
            <a:ext cx="11096624" cy="32099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Undergoes trials that discipline, punish and correct it, </a:t>
            </a:r>
            <a:r>
              <a:rPr lang="en-US" sz="4400" i="1" dirty="0"/>
              <a:t>Revelation 3:10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God’s saints remain steadfast and endure these, </a:t>
            </a:r>
            <a:r>
              <a:rPr lang="en-US" sz="4000" i="1" dirty="0"/>
              <a:t>Revelation 14:12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AD81D09-CD62-4685-8908-E10C7E14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D2F3-218D-4A90-A2EB-02BA2DB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463569"/>
            <a:ext cx="2743200" cy="365125"/>
          </a:xfrm>
        </p:spPr>
        <p:txBody>
          <a:bodyPr/>
          <a:lstStyle/>
          <a:p>
            <a:fld id="{3342767F-C36F-43F3-A3EC-D3C6B44B9C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nt to Amaze Your Students-steps.potx" id="{DDF82B36-D49E-4FEB-AA4C-8FF22CACDE9E}" vid="{960F9124-D33D-4D54-87F8-D9AD1F4A7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FA0FAA1F40A48AFF9B83E7A8535C8" ma:contentTypeVersion="6" ma:contentTypeDescription="Create a new document." ma:contentTypeScope="" ma:versionID="a29564c4913de883a27ffdcfd458aeb5">
  <xsd:schema xmlns:xsd="http://www.w3.org/2001/XMLSchema" xmlns:xs="http://www.w3.org/2001/XMLSchema" xmlns:p="http://schemas.microsoft.com/office/2006/metadata/properties" xmlns:ns2="b348f026-0623-4e77-bd1b-15beed583077" xmlns:ns3="59f4de77-fb23-43c4-8afd-72bf968a030f" targetNamespace="http://schemas.microsoft.com/office/2006/metadata/properties" ma:root="true" ma:fieldsID="474b71ccdbfe1ec76872f436b686490d" ns2:_="" ns3:_="">
    <xsd:import namespace="b348f026-0623-4e77-bd1b-15beed583077"/>
    <xsd:import namespace="59f4de77-fb23-43c4-8afd-72bf968a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f026-0623-4e77-bd1b-15beed58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4de77-fb23-43c4-8afd-72bf968a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3DB80-C74E-47C7-BCEB-241650229159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9f4de77-fb23-43c4-8afd-72bf968a030f"/>
    <ds:schemaRef ds:uri="b348f026-0623-4e77-bd1b-15beed583077"/>
  </ds:schemaRefs>
</ds:datastoreItem>
</file>

<file path=customXml/itemProps2.xml><?xml version="1.0" encoding="utf-8"?>
<ds:datastoreItem xmlns:ds="http://schemas.openxmlformats.org/officeDocument/2006/customXml" ds:itemID="{D34F41DF-2C0E-4B10-85A9-6FC1BFD1B4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48B32-DA92-4A42-8187-3DC078F9D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f026-0623-4e77-bd1b-15beed583077"/>
    <ds:schemaRef ds:uri="59f4de77-fb23-43c4-8afd-72bf968a0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 </Template>
  <TotalTime>0</TotalTime>
  <Words>355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Black</vt:lpstr>
      <vt:lpstr>Segoe UI Light</vt:lpstr>
      <vt:lpstr>Wingdings</vt:lpstr>
      <vt:lpstr>Amaze Theme</vt:lpstr>
      <vt:lpstr>The Whole Matter</vt:lpstr>
      <vt:lpstr>WHOLE</vt:lpstr>
      <vt:lpstr>Love God with Our Whole Heart, Mark 12:29-30 </vt:lpstr>
      <vt:lpstr>Put on Whole Armor of God Ephesians 6:11, 13</vt:lpstr>
      <vt:lpstr>Declare Whole Counsel of God Acts 20:27</vt:lpstr>
      <vt:lpstr>The Whole World…</vt:lpstr>
      <vt:lpstr>The Whole World…</vt:lpstr>
      <vt:lpstr>The Whole World…</vt:lpstr>
      <vt:lpstr>The Whole World…</vt:lpstr>
      <vt:lpstr>The Whole World…</vt:lpstr>
      <vt:lpstr>The Whole World…</vt:lpstr>
      <vt:lpstr>The Whole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2018-07-06T22:28:54Z</dcterms:created>
  <dcterms:modified xsi:type="dcterms:W3CDTF">2018-07-08T13:54:06Z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</Properties>
</file>