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8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32"/>
    </p:cViewPr>
  </p:sorterViewPr>
  <p:notesViewPr>
    <p:cSldViewPr snapToGrid="0">
      <p:cViewPr varScale="1">
        <p:scale>
          <a:sx n="84" d="100"/>
          <a:sy n="84" d="100"/>
        </p:scale>
        <p:origin x="29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GB" smtClean="0"/>
              <a:t>12/08/2018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GB" smtClean="0"/>
              <a:t>12/08/2018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</a:t>
            </a:r>
            <a:endParaRPr lang="en-GB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/>
              <a:t>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Section Title 01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Section Title 01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/>
              <a:t>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Quote</a:t>
            </a:r>
            <a:endParaRPr lang="en-GB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4" r:id="rId7"/>
    <p:sldLayoutId id="2147483665" r:id="rId8"/>
    <p:sldLayoutId id="2147483673" r:id="rId9"/>
    <p:sldLayoutId id="2147483662" r:id="rId10"/>
    <p:sldLayoutId id="2147483663" r:id="rId11"/>
    <p:sldLayoutId id="2147483664" r:id="rId12"/>
    <p:sldLayoutId id="2147483675" r:id="rId13"/>
    <p:sldLayoutId id="2147483676" r:id="rId14"/>
    <p:sldLayoutId id="2147483672" r:id="rId15"/>
    <p:sldLayoutId id="2147483667" r:id="rId16"/>
    <p:sldLayoutId id="2147483668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4"/>
            <a:ext cx="6105194" cy="1915862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Be Prepared</a:t>
            </a:r>
            <a:endParaRPr lang="en-GB" sz="8000" dirty="0">
              <a:solidFill>
                <a:srgbClr val="FFFFFF"/>
              </a:solidFill>
              <a:latin typeface="Corbel" panose="020B05030202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3959526"/>
            <a:ext cx="6105194" cy="797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25:1-13</a:t>
            </a:r>
            <a:endParaRPr lang="en-GB" sz="40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AD3D782-C44D-404C-A002-67EFD27E4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685800"/>
            <a:ext cx="10596558" cy="156591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66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Preparation is Essential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0100" y="2651760"/>
            <a:ext cx="11035994" cy="4206239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Bible student and teacher</a:t>
            </a: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, </a:t>
            </a: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2 Tim. 2:2, 15</a:t>
            </a:r>
          </a:p>
          <a:p>
            <a:pPr lvl="1"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Accept the responsibility,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Jas. 3:1; Heb. 5:12</a:t>
            </a:r>
          </a:p>
          <a:p>
            <a:pPr lvl="1"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Equip yourself with the word,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1 Timothy 4:13, 15-16</a:t>
            </a:r>
          </a:p>
          <a:p>
            <a:pPr lvl="1"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Live the word,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1 Timothy 4:12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6658" y="6380735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10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D73E829-BD32-41FF-BAD7-9EDC0635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12" y="6380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648187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685800"/>
            <a:ext cx="10596558" cy="156591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66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Preparation is Essential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5602" y="2835564"/>
            <a:ext cx="11611784" cy="3381973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</a:rPr>
              <a:t>Serve in the kingdom of God </a:t>
            </a: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</a:rPr>
              <a:t>(Matt. 10:42)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Teach sinners and saints,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Matthew 28:18-20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Both need teaching, </a:t>
            </a:r>
            <a:r>
              <a:rPr lang="en-US" sz="42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Romans 10:13-15; 1:15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Lost brethren, </a:t>
            </a:r>
            <a:r>
              <a:rPr lang="en-US" sz="42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James 5:19-20 (Gal. 6:1)</a:t>
            </a:r>
            <a:endParaRPr lang="en-US" sz="4400" i="1" dirty="0">
              <a:solidFill>
                <a:srgbClr val="000000"/>
              </a:solidFill>
              <a:latin typeface="Corbel" panose="020B0503020204020204" pitchFamily="34" charset="0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6658" y="6380735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11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D73E829-BD32-41FF-BAD7-9EDC0635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12" y="6380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3003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685800"/>
            <a:ext cx="10596558" cy="156591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66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Preparation is Essential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7220" y="2651761"/>
            <a:ext cx="11218874" cy="390906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Serve in the kingdom of God </a:t>
            </a: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(Matt. 10:42)</a:t>
            </a:r>
          </a:p>
          <a:p>
            <a:pPr lvl="1"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Gospel preachers,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2 Timothy 4:2-5</a:t>
            </a:r>
            <a:endParaRPr lang="en-US" sz="4200" i="1" dirty="0">
              <a:solidFill>
                <a:srgbClr val="000000"/>
              </a:solidFill>
              <a:latin typeface="Corbel" panose="020B0503020204020204" pitchFamily="34" charset="0"/>
              <a:cs typeface="+mn-cs"/>
            </a:endParaRPr>
          </a:p>
          <a:p>
            <a:pPr lvl="1">
              <a:spcAft>
                <a:spcPts val="0"/>
              </a:spcAft>
            </a:pPr>
            <a:r>
              <a:rPr lang="en-US" sz="42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Elders and deacons, </a:t>
            </a:r>
            <a:r>
              <a:rPr lang="en-US" sz="42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1 Timothy 3:1, 10, 13</a:t>
            </a:r>
          </a:p>
          <a:p>
            <a:pPr lvl="2">
              <a:spcAft>
                <a:spcPts val="0"/>
              </a:spcAft>
            </a:pPr>
            <a:r>
              <a:rPr lang="en-US" sz="42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Strive: “To stretch oneself, reach out after”</a:t>
            </a:r>
          </a:p>
          <a:p>
            <a:pPr lvl="2">
              <a:spcAft>
                <a:spcPts val="0"/>
              </a:spcAft>
            </a:pPr>
            <a:r>
              <a:rPr lang="en-US" sz="42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Faithful steward </a:t>
            </a:r>
            <a:r>
              <a:rPr lang="en-US" sz="42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(3:13); 1 Peter 4:10-11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6658" y="6380735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12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D73E829-BD32-41FF-BAD7-9EDC0635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12" y="6380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28379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35675"/>
            <a:ext cx="4720155" cy="338664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54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tragic to miss heaven for being unprepared!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0619" y="6494650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 smtClean="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13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D73E829-BD32-41FF-BAD7-9EDC0635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12" y="6380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pic>
        <p:nvPicPr>
          <p:cNvPr id="8" name="Picture 7" descr="A picture containing building, text&#10;&#10;Description generated with very high confidence">
            <a:extLst>
              <a:ext uri="{FF2B5EF4-FFF2-40B4-BE49-F238E27FC236}">
                <a16:creationId xmlns:a16="http://schemas.microsoft.com/office/drawing/2014/main" id="{13694126-FCF8-4D56-80AE-1D57ED1503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7991" y="696264"/>
            <a:ext cx="6453778" cy="49150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7660982-D1B7-4D94-96A7-7B97B1F016BF}"/>
              </a:ext>
            </a:extLst>
          </p:cNvPr>
          <p:cNvSpPr/>
          <p:nvPr/>
        </p:nvSpPr>
        <p:spPr>
          <a:xfrm>
            <a:off x="6330935" y="5611294"/>
            <a:ext cx="44678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i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orbel" panose="020B0503020204020204" pitchFamily="34" charset="0"/>
              </a:rPr>
              <a:t>Matthew 25:11-12</a:t>
            </a:r>
          </a:p>
        </p:txBody>
      </p:sp>
    </p:spTree>
    <p:extLst>
      <p:ext uri="{BB962C8B-B14F-4D97-AF65-F5344CB8AC3E}">
        <p14:creationId xmlns:p14="http://schemas.microsoft.com/office/powerpoint/2010/main" val="2677483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26" y="2048951"/>
            <a:ext cx="4114800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Preparation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40729" y="801866"/>
            <a:ext cx="6351269" cy="50502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For success </a:t>
            </a:r>
          </a:p>
          <a:p>
            <a:pPr lvl="1"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Joshua,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Joshua 1:10-11</a:t>
            </a:r>
          </a:p>
          <a:p>
            <a:pPr lvl="1"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John,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Isaiah 40:3</a:t>
            </a:r>
          </a:p>
          <a:p>
            <a:pPr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Unprepared: Shame, hurt, harm, danger</a:t>
            </a: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 </a:t>
            </a:r>
            <a:b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2 Corinthians 9:3-4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908" y="6437692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2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D73E829-BD32-41FF-BAD7-9EDC0635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12" y="6380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34860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26" y="2048951"/>
            <a:ext cx="4149090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Unprepared Spiritually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40730" y="801866"/>
            <a:ext cx="5815562" cy="50502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Parable of virgins</a:t>
            </a: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, </a:t>
            </a: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Matthew 25:1-13</a:t>
            </a:r>
          </a:p>
          <a:p>
            <a:pPr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Preparation alone </a:t>
            </a:r>
            <a:b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is not enough</a:t>
            </a:r>
          </a:p>
          <a:p>
            <a:pPr lvl="1">
              <a:spcAft>
                <a:spcPts val="0"/>
              </a:spcAft>
            </a:pPr>
            <a:r>
              <a:rPr lang="en-US" sz="46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Must do what we prepare to do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908" y="6437692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3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D73E829-BD32-41FF-BAD7-9EDC0635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12" y="6380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95609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662940"/>
            <a:ext cx="10596558" cy="158877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When We Are Not Prepared For</a:t>
            </a:r>
            <a:br>
              <a:rPr lang="en-US" sz="48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Lord’s Return We Are Being…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0100" y="3033010"/>
            <a:ext cx="11035994" cy="275393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Foolish</a:t>
            </a: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,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Matthew 25:2; Ephesians 5:15-16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Idle (lazy), </a:t>
            </a:r>
            <a:r>
              <a:rPr lang="en-US" sz="42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Proverbs 6:6-11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Spiritual laziness, </a:t>
            </a:r>
            <a:r>
              <a:rPr lang="en-US" sz="42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Hebrews 6:9-12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6658" y="6380735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4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D73E829-BD32-41FF-BAD7-9EDC0635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12" y="6380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335493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685800"/>
            <a:ext cx="10596558" cy="156591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When We Are Not Prepared For</a:t>
            </a:r>
            <a:br>
              <a:rPr lang="en-US" sz="48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Lord’s Return We Are Being…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0100" y="2834639"/>
            <a:ext cx="11035994" cy="3546095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Wasteful</a:t>
            </a: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, </a:t>
            </a: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Ephesians 5:16 (Matt. 25:8-12)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Self-centered and self-indulgent</a:t>
            </a: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, </a:t>
            </a:r>
            <a:b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Luke 12:15-21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Unfaithful</a:t>
            </a: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, </a:t>
            </a: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Matthew 24:42-51</a:t>
            </a:r>
            <a:endParaRPr lang="en-US" sz="4800" b="1" i="1" dirty="0">
              <a:solidFill>
                <a:srgbClr val="000000"/>
              </a:solidFill>
              <a:latin typeface="Corbel" panose="020B0503020204020204" pitchFamily="34" charset="0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6658" y="6380735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5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D73E829-BD32-41FF-BAD7-9EDC0635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12" y="6380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590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26" y="2048951"/>
            <a:ext cx="4149090" cy="276009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66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Must Prepare For…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37861" y="685800"/>
            <a:ext cx="6454138" cy="54864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Death</a:t>
            </a: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, </a:t>
            </a: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Hebrews 9:27 </a:t>
            </a:r>
            <a:b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(2 Kings 20:1)</a:t>
            </a:r>
          </a:p>
          <a:p>
            <a:pPr lvl="1"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Obey gospel, </a:t>
            </a:r>
            <a:b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Romans 6:16-18, 23</a:t>
            </a:r>
          </a:p>
          <a:p>
            <a:pPr lvl="1"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Repent,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2 Peter 3:9-10</a:t>
            </a:r>
          </a:p>
          <a:p>
            <a:pPr lvl="1"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What hinders you?</a:t>
            </a:r>
            <a:b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Acts 8:36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908" y="6437692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6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D73E829-BD32-41FF-BAD7-9EDC0635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12" y="6380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570370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26" y="2048951"/>
            <a:ext cx="4149090" cy="276009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66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Must Prepare For…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80710" y="685800"/>
            <a:ext cx="6511289" cy="5486400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Judgment</a:t>
            </a: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, </a:t>
            </a: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Hebrews 9:27; Amos 4:12</a:t>
            </a:r>
          </a:p>
          <a:p>
            <a:pPr lvl="1"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Avoid sin: Watch and pray,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Luke 21:33-36</a:t>
            </a:r>
          </a:p>
          <a:p>
            <a:pPr lvl="1"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Faithful living, </a:t>
            </a:r>
            <a:b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Romans 2:3-11 (7, 10)</a:t>
            </a:r>
          </a:p>
          <a:p>
            <a:pPr lvl="1">
              <a:spcAft>
                <a:spcPts val="0"/>
              </a:spcAft>
            </a:pPr>
            <a:r>
              <a:rPr lang="en-US" sz="4400" cap="small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Be Saved–Be Faithful</a:t>
            </a:r>
            <a:br>
              <a:rPr lang="en-US" sz="4400" cap="small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400" cap="small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–Be Growing</a:t>
            </a:r>
            <a:endParaRPr lang="en-US" sz="4400" i="1" cap="small" dirty="0">
              <a:solidFill>
                <a:srgbClr val="000000"/>
              </a:solidFill>
              <a:latin typeface="Corbel" panose="020B0503020204020204" pitchFamily="34" charset="0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908" y="6437692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7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D73E829-BD32-41FF-BAD7-9EDC0635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12" y="6380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85485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26" y="2048951"/>
            <a:ext cx="4149090" cy="276009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66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Must Prepare For…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80710" y="685800"/>
            <a:ext cx="6511289" cy="53547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Life</a:t>
            </a: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, </a:t>
            </a: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James 4:13-17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In youth,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Eccl. 11:9-12:1 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In old age,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Eccl. 12:1ff</a:t>
            </a:r>
            <a:endParaRPr lang="en-US" sz="4400" i="1" cap="small" dirty="0">
              <a:solidFill>
                <a:srgbClr val="000000"/>
              </a:solidFill>
              <a:latin typeface="Corbel" panose="020B0503020204020204" pitchFamily="34" charset="0"/>
              <a:cs typeface="+mn-cs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Whole of our existence,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Ecclesiastes 12:13-14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908" y="6437692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8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D73E829-BD32-41FF-BAD7-9EDC0635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12" y="6380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9753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685800"/>
            <a:ext cx="10596558" cy="156591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6600" kern="12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Preparation is Essential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0100" y="2753936"/>
            <a:ext cx="11035994" cy="4104063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Husband / Wife</a:t>
            </a: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, </a:t>
            </a: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Ephesians 5:22-33</a:t>
            </a:r>
          </a:p>
          <a:p>
            <a:pPr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Parent</a:t>
            </a: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, </a:t>
            </a: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Judges 13:8; Ephesians 6:4</a:t>
            </a:r>
          </a:p>
          <a:p>
            <a:pPr lvl="1"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Sacrifice time, money, energy…</a:t>
            </a:r>
          </a:p>
          <a:p>
            <a:pPr lvl="1"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Wisdom and self-discipline to train, </a:t>
            </a:r>
            <a:b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Proverbs 4:1-4, 10-13, 20-23 (Heb. 12:6)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6658" y="6380735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9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D73E829-BD32-41FF-BAD7-9EDC0635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12" y="6380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1285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ttern_Template_02_CA - v4" id="{4EEF56C3-EEFC-48A7-8548-6C1D4240D170}" vid="{CAB35229-5F5E-4461-A564-6737846920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B67ACAB-C3DC-429D-A23C-0723C084FE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95DE24-D6C3-4A00-9085-D9594C193A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992231-163D-4428-A2B8-DA1FE0274129}">
  <ds:schemaRefs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fb0879af-3eba-417a-a55a-ffe6dcd6ca77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6dc4bcd6-49db-4c07-9060-8acfc67cef9f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Corbel</vt:lpstr>
      <vt:lpstr>Tahoma</vt:lpstr>
      <vt:lpstr>Trade Gothic LT Pro</vt:lpstr>
      <vt:lpstr>Trebuchet MS</vt:lpstr>
      <vt:lpstr>Office Theme</vt:lpstr>
      <vt:lpstr>Be Prepared</vt:lpstr>
      <vt:lpstr>Preparation</vt:lpstr>
      <vt:lpstr>Unprepared Spiritually</vt:lpstr>
      <vt:lpstr>When We Are Not Prepared For The Lord’s Return We Are Being…</vt:lpstr>
      <vt:lpstr>When We Are Not Prepared For The Lord’s Return We Are Being…</vt:lpstr>
      <vt:lpstr>Must Prepare For…</vt:lpstr>
      <vt:lpstr>Must Prepare For…</vt:lpstr>
      <vt:lpstr>Must Prepare For…</vt:lpstr>
      <vt:lpstr>Preparation is Essential</vt:lpstr>
      <vt:lpstr>Preparation is Essential</vt:lpstr>
      <vt:lpstr>Preparation is Essential</vt:lpstr>
      <vt:lpstr>Preparation is Essential</vt:lpstr>
      <vt:lpstr>How tragic to miss heaven for being unprepared!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2018-08-10T17:33:51Z</dcterms:created>
  <dcterms:modified xsi:type="dcterms:W3CDTF">2018-08-12T22:42:41Z</dcterms:modified>
</cp:coreProperties>
</file>