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73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R Price" initials="JRP" lastIdx="1" clrIdx="0">
    <p:extLst>
      <p:ext uri="{19B8F6BF-5375-455C-9EA6-DF929625EA0E}">
        <p15:presenceInfo xmlns:p15="http://schemas.microsoft.com/office/powerpoint/2012/main" userId="Joe R Pr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4" autoAdjust="0"/>
  </p:normalViewPr>
  <p:slideViewPr>
    <p:cSldViewPr snapToGrid="0">
      <p:cViewPr varScale="1">
        <p:scale>
          <a:sx n="84" d="100"/>
          <a:sy n="84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E7D57-FF30-4066-A113-FCED6D806F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F4A26-1C76-4A7F-930D-0B2EE8CB5A24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Sought after God</a:t>
          </a:r>
        </a:p>
      </dgm:t>
      <dgm:extLst>
        <a:ext uri="{E40237B7-FDA0-4F09-8148-C483321AD2D9}">
          <dgm14:cNvPr xmlns:dgm14="http://schemas.microsoft.com/office/drawing/2010/diagram" id="0" name="" title="Group A heading"/>
        </a:ext>
      </dgm:extLst>
    </dgm:pt>
    <dgm:pt modelId="{E1D094F8-E721-4D3A-94BD-42021134B10D}" type="parTrans" cxnId="{FD3BDC87-ABC4-415A-BA00-3B1A44CE60DB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30219927-95FE-489B-9532-820F85DCB012}" type="sibTrans" cxnId="{FD3BDC87-ABC4-415A-BA00-3B1A44CE60DB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769831B2-FFE1-4BB5-8CB7-C06F8038B582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Heirs of righteous according to faith</a:t>
          </a:r>
        </a:p>
      </dgm:t>
      <dgm:extLst>
        <a:ext uri="{E40237B7-FDA0-4F09-8148-C483321AD2D9}">
          <dgm14:cNvPr xmlns:dgm14="http://schemas.microsoft.com/office/drawing/2010/diagram" id="0" name="" title="Group C heading"/>
        </a:ext>
      </dgm:extLst>
    </dgm:pt>
    <dgm:pt modelId="{139F5F79-E65B-403D-9ABA-7832A1750A37}" type="parTrans" cxnId="{0581BFD0-4FB2-44E7-8E31-728CD0D4AD3F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A6345A9F-C029-4E00-A73B-9276DB58BCBA}" type="sibTrans" cxnId="{0581BFD0-4FB2-44E7-8E31-728CD0D4AD3F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11966083-172A-4D0B-AF10-414DEEF45F7D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Found God</a:t>
          </a:r>
        </a:p>
      </dgm:t>
      <dgm:extLst>
        <a:ext uri="{E40237B7-FDA0-4F09-8148-C483321AD2D9}">
          <dgm14:cNvPr xmlns:dgm14="http://schemas.microsoft.com/office/drawing/2010/diagram" id="0" name="" title="Group B heading"/>
        </a:ext>
      </dgm:extLst>
    </dgm:pt>
    <dgm:pt modelId="{0EDF481E-952B-4A6D-9B47-C5DF0C9FD933}" type="sibTrans" cxnId="{25F2E8DC-9CDC-472C-9DED-8BD0F432FA20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E8DAA823-B561-4ADE-82C7-60D03B9AA779}" type="parTrans" cxnId="{25F2E8DC-9CDC-472C-9DED-8BD0F432FA20}">
      <dgm:prSet/>
      <dgm:spPr/>
      <dgm:t>
        <a:bodyPr/>
        <a:lstStyle/>
        <a:p>
          <a:endParaRPr lang="en-US" sz="4000" b="1">
            <a:latin typeface="Candara" panose="020E0502030303020204" pitchFamily="34" charset="0"/>
          </a:endParaRPr>
        </a:p>
      </dgm:t>
    </dgm:pt>
    <dgm:pt modelId="{51D69D75-5512-4AD0-8E47-BB1C2DF71FCE}" type="pres">
      <dgm:prSet presAssocID="{242E7D57-FF30-4066-A113-FCED6D806FB1}" presName="linear" presStyleCnt="0">
        <dgm:presLayoutVars>
          <dgm:animLvl val="lvl"/>
          <dgm:resizeHandles val="exact"/>
        </dgm:presLayoutVars>
      </dgm:prSet>
      <dgm:spPr/>
    </dgm:pt>
    <dgm:pt modelId="{F5B6879E-6B01-4372-87ED-8E65C4103127}" type="pres">
      <dgm:prSet presAssocID="{7D5F4A26-1C76-4A7F-930D-0B2EE8CB5A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B9BE8FD-D205-4053-B140-58CE6A37DC1D}" type="pres">
      <dgm:prSet presAssocID="{30219927-95FE-489B-9532-820F85DCB012}" presName="spacer" presStyleCnt="0"/>
      <dgm:spPr/>
    </dgm:pt>
    <dgm:pt modelId="{931DCB45-6C6F-4887-A45B-553F0F0AB816}" type="pres">
      <dgm:prSet presAssocID="{11966083-172A-4D0B-AF10-414DEEF45F7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74D5A6-3181-4486-9A3C-5C522F7534D5}" type="pres">
      <dgm:prSet presAssocID="{0EDF481E-952B-4A6D-9B47-C5DF0C9FD933}" presName="spacer" presStyleCnt="0"/>
      <dgm:spPr/>
    </dgm:pt>
    <dgm:pt modelId="{49D8221D-5689-41C8-9547-6ED636FDA9CB}" type="pres">
      <dgm:prSet presAssocID="{769831B2-FFE1-4BB5-8CB7-C06F8038B58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C24F61D-54EC-49F6-823C-C50A881816FF}" type="presOf" srcId="{11966083-172A-4D0B-AF10-414DEEF45F7D}" destId="{931DCB45-6C6F-4887-A45B-553F0F0AB816}" srcOrd="0" destOrd="0" presId="urn:microsoft.com/office/officeart/2005/8/layout/vList2"/>
    <dgm:cxn modelId="{82F11721-0D61-4937-BA4A-1D7EB22A2848}" type="presOf" srcId="{7D5F4A26-1C76-4A7F-930D-0B2EE8CB5A24}" destId="{F5B6879E-6B01-4372-87ED-8E65C4103127}" srcOrd="0" destOrd="0" presId="urn:microsoft.com/office/officeart/2005/8/layout/vList2"/>
    <dgm:cxn modelId="{E360C557-EF56-4C82-B73B-BA47D7760250}" type="presOf" srcId="{242E7D57-FF30-4066-A113-FCED6D806FB1}" destId="{51D69D75-5512-4AD0-8E47-BB1C2DF71FCE}" srcOrd="0" destOrd="0" presId="urn:microsoft.com/office/officeart/2005/8/layout/vList2"/>
    <dgm:cxn modelId="{FD3BDC87-ABC4-415A-BA00-3B1A44CE60DB}" srcId="{242E7D57-FF30-4066-A113-FCED6D806FB1}" destId="{7D5F4A26-1C76-4A7F-930D-0B2EE8CB5A24}" srcOrd="0" destOrd="0" parTransId="{E1D094F8-E721-4D3A-94BD-42021134B10D}" sibTransId="{30219927-95FE-489B-9532-820F85DCB012}"/>
    <dgm:cxn modelId="{0581BFD0-4FB2-44E7-8E31-728CD0D4AD3F}" srcId="{242E7D57-FF30-4066-A113-FCED6D806FB1}" destId="{769831B2-FFE1-4BB5-8CB7-C06F8038B582}" srcOrd="2" destOrd="0" parTransId="{139F5F79-E65B-403D-9ABA-7832A1750A37}" sibTransId="{A6345A9F-C029-4E00-A73B-9276DB58BCBA}"/>
    <dgm:cxn modelId="{25F2E8DC-9CDC-472C-9DED-8BD0F432FA20}" srcId="{242E7D57-FF30-4066-A113-FCED6D806FB1}" destId="{11966083-172A-4D0B-AF10-414DEEF45F7D}" srcOrd="1" destOrd="0" parTransId="{E8DAA823-B561-4ADE-82C7-60D03B9AA779}" sibTransId="{0EDF481E-952B-4A6D-9B47-C5DF0C9FD933}"/>
    <dgm:cxn modelId="{005398E6-71C0-4395-91C0-E635155C4614}" type="presOf" srcId="{769831B2-FFE1-4BB5-8CB7-C06F8038B582}" destId="{49D8221D-5689-41C8-9547-6ED636FDA9CB}" srcOrd="0" destOrd="0" presId="urn:microsoft.com/office/officeart/2005/8/layout/vList2"/>
    <dgm:cxn modelId="{A2B0237D-F1B1-495A-9969-03CF75CB26F4}" type="presParOf" srcId="{51D69D75-5512-4AD0-8E47-BB1C2DF71FCE}" destId="{F5B6879E-6B01-4372-87ED-8E65C4103127}" srcOrd="0" destOrd="0" presId="urn:microsoft.com/office/officeart/2005/8/layout/vList2"/>
    <dgm:cxn modelId="{CBC48332-D1C4-46E6-B684-532F81AFA3F2}" type="presParOf" srcId="{51D69D75-5512-4AD0-8E47-BB1C2DF71FCE}" destId="{3B9BE8FD-D205-4053-B140-58CE6A37DC1D}" srcOrd="1" destOrd="0" presId="urn:microsoft.com/office/officeart/2005/8/layout/vList2"/>
    <dgm:cxn modelId="{A9BA0423-B71C-4024-BC1B-0E0FEEB7D65A}" type="presParOf" srcId="{51D69D75-5512-4AD0-8E47-BB1C2DF71FCE}" destId="{931DCB45-6C6F-4887-A45B-553F0F0AB816}" srcOrd="2" destOrd="0" presId="urn:microsoft.com/office/officeart/2005/8/layout/vList2"/>
    <dgm:cxn modelId="{29A52721-2BDE-4B73-B5B0-0966D283C0EA}" type="presParOf" srcId="{51D69D75-5512-4AD0-8E47-BB1C2DF71FCE}" destId="{B174D5A6-3181-4486-9A3C-5C522F7534D5}" srcOrd="3" destOrd="0" presId="urn:microsoft.com/office/officeart/2005/8/layout/vList2"/>
    <dgm:cxn modelId="{998EA1A8-183C-43A6-A4DA-9198E1CD7BE8}" type="presParOf" srcId="{51D69D75-5512-4AD0-8E47-BB1C2DF71FCE}" destId="{49D8221D-5689-41C8-9547-6ED636FDA9C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6879E-6B01-4372-87ED-8E65C4103127}">
      <dsp:nvSpPr>
        <dsp:cNvPr id="0" name=""/>
        <dsp:cNvSpPr/>
      </dsp:nvSpPr>
      <dsp:spPr>
        <a:xfrm>
          <a:off x="0" y="649201"/>
          <a:ext cx="8285357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Sought after God</a:t>
          </a:r>
        </a:p>
      </dsp:txBody>
      <dsp:txXfrm>
        <a:off x="49347" y="698548"/>
        <a:ext cx="8186663" cy="912186"/>
      </dsp:txXfrm>
    </dsp:sp>
    <dsp:sp modelId="{931DCB45-6C6F-4887-A45B-553F0F0AB816}">
      <dsp:nvSpPr>
        <dsp:cNvPr id="0" name=""/>
        <dsp:cNvSpPr/>
      </dsp:nvSpPr>
      <dsp:spPr>
        <a:xfrm>
          <a:off x="0" y="1815601"/>
          <a:ext cx="8285357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Found God</a:t>
          </a:r>
        </a:p>
      </dsp:txBody>
      <dsp:txXfrm>
        <a:off x="49347" y="1864948"/>
        <a:ext cx="8186663" cy="912186"/>
      </dsp:txXfrm>
    </dsp:sp>
    <dsp:sp modelId="{49D8221D-5689-41C8-9547-6ED636FDA9CB}">
      <dsp:nvSpPr>
        <dsp:cNvPr id="0" name=""/>
        <dsp:cNvSpPr/>
      </dsp:nvSpPr>
      <dsp:spPr>
        <a:xfrm>
          <a:off x="0" y="2982001"/>
          <a:ext cx="8285357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Heirs of righteous according to faith</a:t>
          </a:r>
        </a:p>
      </dsp:txBody>
      <dsp:txXfrm>
        <a:off x="49347" y="3031348"/>
        <a:ext cx="8186663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8/5/2018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8/5/2018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FFBB-9712-40AA-8E6E-AAC5F8563CC9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7AB-DE4F-44E4-AB92-47594056D063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F3F7-D6AE-4191-A528-7A3DF447C2C1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324A-B35F-44DA-9953-012EAE2DF193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964-2C83-4445-980A-F92789ED9AD6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E36B-C2F9-4720-BD36-5E06C01A25AC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79B0-36F0-48E0-A2AC-5541C4FF9E81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FC2-6F6A-48F6-93DC-773EB0D51E4C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5BE2-8CC3-433A-8A93-BF1FF08F4B89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8702-524D-4601-AD96-328D3BA3DB10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0013-6C07-4ADE-961D-510ED8E0A360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A26973F-3F49-4825-9B72-7A8C5424779C}" type="datetime1">
              <a:rPr lang="en-US" smtClean="0"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hf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B7CA09C-2FF6-4292-AA42-EC7730B9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624467"/>
            <a:ext cx="8392616" cy="5609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3527D5-D52B-4821-A3AA-DE230D42D1E6}"/>
              </a:ext>
            </a:extLst>
          </p:cNvPr>
          <p:cNvSpPr/>
          <p:nvPr/>
        </p:nvSpPr>
        <p:spPr>
          <a:xfrm>
            <a:off x="8392616" y="1008608"/>
            <a:ext cx="37993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Faith that Pleases God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2444E923-42AE-4DA8-8993-8DCF87C12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762" y="631354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415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118732"/>
            <a:ext cx="11474606" cy="39880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Esteems Christ Above All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Faith is deliberate,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11:24-26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Counts the cost,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11:24-25 (Luke 14:27-33)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Considers Christ,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11:27; Matthew 10:28, 39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10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34097" y="834067"/>
            <a:ext cx="504336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11:23-28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7C8CD-4B6E-4728-9688-294F666D220F}"/>
              </a:ext>
            </a:extLst>
          </p:cNvPr>
          <p:cNvSpPr/>
          <p:nvPr/>
        </p:nvSpPr>
        <p:spPr>
          <a:xfrm rot="395611">
            <a:off x="815613" y="2652760"/>
            <a:ext cx="10560776" cy="175432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Cannot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fail to put Christ above all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lse and have faith that pleases God</a:t>
            </a:r>
          </a:p>
        </p:txBody>
      </p:sp>
    </p:spTree>
    <p:extLst>
      <p:ext uri="{BB962C8B-B14F-4D97-AF65-F5344CB8AC3E}">
        <p14:creationId xmlns:p14="http://schemas.microsoft.com/office/powerpoint/2010/main" val="194304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207940"/>
            <a:ext cx="11474606" cy="38988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Overcomes Tremendous Odds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Victory of faith,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11:29-34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God’s victory (grace),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11:29-30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Man’s victory (faith),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John 5:4 (Rev. 2:7)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11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09251" y="834067"/>
            <a:ext cx="50930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11:29-38</a:t>
            </a:r>
          </a:p>
        </p:txBody>
      </p:sp>
    </p:spTree>
    <p:extLst>
      <p:ext uri="{BB962C8B-B14F-4D97-AF65-F5344CB8AC3E}">
        <p14:creationId xmlns:p14="http://schemas.microsoft.com/office/powerpoint/2010/main" val="26309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397512"/>
            <a:ext cx="11340791" cy="37092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Overcomes Tremendous Odds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Victory of faith comes by enduring the trials of faith,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11:34-38 (1 Peter 1:3-9)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12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09251" y="834067"/>
            <a:ext cx="50930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11:29-38</a:t>
            </a:r>
          </a:p>
        </p:txBody>
      </p:sp>
    </p:spTree>
    <p:extLst>
      <p:ext uri="{BB962C8B-B14F-4D97-AF65-F5344CB8AC3E}">
        <p14:creationId xmlns:p14="http://schemas.microsoft.com/office/powerpoint/2010/main" val="123992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241396"/>
            <a:ext cx="11485757" cy="38653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Overcomes Tremendous Odds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Their faith calls us to greater faith,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12:2 </a:t>
            </a:r>
            <a:b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(11:2)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Christ binds together the faithful of all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ages,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11:40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13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09251" y="834067"/>
            <a:ext cx="50930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11:29-38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41D5EA-6C3A-422E-B893-7E32B067BF67}"/>
              </a:ext>
            </a:extLst>
          </p:cNvPr>
          <p:cNvSpPr/>
          <p:nvPr/>
        </p:nvSpPr>
        <p:spPr>
          <a:xfrm rot="395611">
            <a:off x="839372" y="2652760"/>
            <a:ext cx="10513264" cy="175432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Cannot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overcome and be victorious </a:t>
            </a:r>
            <a:b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without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faith that pleases God</a:t>
            </a:r>
          </a:p>
        </p:txBody>
      </p:sp>
    </p:spTree>
    <p:extLst>
      <p:ext uri="{BB962C8B-B14F-4D97-AF65-F5344CB8AC3E}">
        <p14:creationId xmlns:p14="http://schemas.microsoft.com/office/powerpoint/2010/main" val="48653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2625" y="1294412"/>
            <a:ext cx="3739375" cy="232630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7200" dirty="0">
                <a:latin typeface="Candara" panose="020E0502030303020204" pitchFamily="34" charset="0"/>
              </a:rPr>
              <a:t>OT</a:t>
            </a:r>
            <a:br>
              <a:rPr lang="en-US" sz="7200" dirty="0">
                <a:latin typeface="Candara" panose="020E0502030303020204" pitchFamily="34" charset="0"/>
              </a:rPr>
            </a:br>
            <a:r>
              <a:rPr lang="en-US" sz="7200" dirty="0">
                <a:latin typeface="Candara" panose="020E0502030303020204" pitchFamily="34" charset="0"/>
              </a:rPr>
              <a:t>Faithful</a:t>
            </a:r>
          </a:p>
        </p:txBody>
      </p:sp>
      <p:graphicFrame>
        <p:nvGraphicFramePr>
          <p:cNvPr id="8" name="Content Placeholder 7" descr="Vertical Bullet List showing 3 groups arranged one below the other and bullet points are present under each group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5208153"/>
              </p:ext>
            </p:extLst>
          </p:nvPr>
        </p:nvGraphicFramePr>
        <p:xfrm>
          <a:off x="167268" y="136525"/>
          <a:ext cx="8285357" cy="4642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4382429"/>
            <a:ext cx="12192000" cy="14385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“When the Son of man comes, will He really 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find faith on the earth?” </a:t>
            </a:r>
            <a:r>
              <a:rPr lang="en-US" sz="44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(Luke 18:8)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C32E64-D4B1-4534-885A-D87645F9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37BE3A71-A844-4996-BF0E-D44AE0FE2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806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613317"/>
            <a:ext cx="10096500" cy="11926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 is not…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8810"/>
            <a:ext cx="10096500" cy="391911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Blind (impulsive)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Uneducated (ignorant)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Nominal (claimed while defying truth)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Hypocritical (pretended and insincere)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Based on experiences and emotions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2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3"/>
            <a:ext cx="10096500" cy="9929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11680"/>
            <a:ext cx="11318489" cy="40950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Identifies God as Designer and Creator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Faith understands</a:t>
            </a:r>
            <a:endParaRPr lang="en-US" sz="44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Evidence must be considered: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Design and First Cause,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Hebrews 3:4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Evidence produces faith,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Romans 1:20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3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6443601" y="786063"/>
            <a:ext cx="394370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11:3</a:t>
            </a:r>
          </a:p>
        </p:txBody>
      </p:sp>
    </p:spTree>
    <p:extLst>
      <p:ext uri="{BB962C8B-B14F-4D97-AF65-F5344CB8AC3E}">
        <p14:creationId xmlns:p14="http://schemas.microsoft.com/office/powerpoint/2010/main" val="37147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432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65075"/>
            <a:ext cx="11318489" cy="37628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Identifies God as Designer and Creator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Faith understands the world was framed </a:t>
            </a:r>
            <a:b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by the word of God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11:3; Romans 1:20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Unseen things,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Psalms 33:6-9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Eternal power of His word,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1:3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4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6443601" y="811207"/>
            <a:ext cx="394370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6B502-C2F6-4D37-93E9-762CBC75B0FF}"/>
              </a:ext>
            </a:extLst>
          </p:cNvPr>
          <p:cNvSpPr/>
          <p:nvPr/>
        </p:nvSpPr>
        <p:spPr>
          <a:xfrm rot="395611">
            <a:off x="1485270" y="2781647"/>
            <a:ext cx="9262344" cy="175432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Cannot reject creation</a:t>
            </a:r>
          </a:p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and have faith that pleases God</a:t>
            </a:r>
          </a:p>
        </p:txBody>
      </p:sp>
    </p:spTree>
    <p:extLst>
      <p:ext uri="{BB962C8B-B14F-4D97-AF65-F5344CB8AC3E}">
        <p14:creationId xmlns:p14="http://schemas.microsoft.com/office/powerpoint/2010/main" val="326055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547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40673"/>
            <a:ext cx="11318489" cy="3787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on God’s Promises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fathers trusted God’s promises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Abraham,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12:1-3;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Isaac,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26:3-4; </a:t>
            </a:r>
            <a:b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Jacob,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28:13-14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Summary of their faith </a:t>
            </a:r>
            <a:r>
              <a:rPr lang="en-US" sz="4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(11:7-22) 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5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6295286" y="816922"/>
            <a:ext cx="467467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11:7-22</a:t>
            </a:r>
          </a:p>
        </p:txBody>
      </p:sp>
    </p:spTree>
    <p:extLst>
      <p:ext uri="{BB962C8B-B14F-4D97-AF65-F5344CB8AC3E}">
        <p14:creationId xmlns:p14="http://schemas.microsoft.com/office/powerpoint/2010/main" val="4117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18371"/>
            <a:ext cx="11318489" cy="40055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on God’s Promises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fathers trusted God’s promises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Noah,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6:22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Abraham,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Gen.12:1-3;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Isaac,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26:4;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Jacob, </a:t>
            </a:r>
            <a:r>
              <a:rPr 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28:14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Active faith summarized </a:t>
            </a:r>
            <a:r>
              <a:rPr lang="en-US" sz="4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(11:8-22) 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6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6096000" y="834067"/>
            <a:ext cx="47195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11:7-22</a:t>
            </a:r>
          </a:p>
        </p:txBody>
      </p:sp>
    </p:spTree>
    <p:extLst>
      <p:ext uri="{BB962C8B-B14F-4D97-AF65-F5344CB8AC3E}">
        <p14:creationId xmlns:p14="http://schemas.microsoft.com/office/powerpoint/2010/main" val="286890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40673"/>
            <a:ext cx="11318489" cy="3787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on God’s Promises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 pleasing faith…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Obeys God, </a:t>
            </a:r>
            <a:r>
              <a:rPr lang="en-US" sz="3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11:7, 8-9, 17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Trusts the faithfulness of God, </a:t>
            </a:r>
            <a:r>
              <a:rPr lang="en-US" sz="3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11:11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Sustained by hope, </a:t>
            </a:r>
            <a:r>
              <a:rPr lang="en-US" sz="3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11:10, 13-16 (6:15)</a:t>
            </a:r>
            <a:endParaRPr lang="en-US" sz="3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7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6096000" y="834067"/>
            <a:ext cx="47195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11:7-22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5AD69-26BA-4AE6-BC31-CD785F53FD0E}"/>
              </a:ext>
            </a:extLst>
          </p:cNvPr>
          <p:cNvSpPr/>
          <p:nvPr/>
        </p:nvSpPr>
        <p:spPr>
          <a:xfrm rot="395611">
            <a:off x="747505" y="2734192"/>
            <a:ext cx="10737876" cy="175432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Cannot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 inactive when God speaks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and have faith that pleases God</a:t>
            </a:r>
          </a:p>
        </p:txBody>
      </p:sp>
    </p:spTree>
    <p:extLst>
      <p:ext uri="{BB962C8B-B14F-4D97-AF65-F5344CB8AC3E}">
        <p14:creationId xmlns:p14="http://schemas.microsoft.com/office/powerpoint/2010/main" val="138781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040673"/>
            <a:ext cx="11474606" cy="40660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Esteems Christ Above All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-“to lead before the mind, to suppose, consider”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(11:26)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Not fearful of men,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11:23; Hebrews 13:6</a:t>
            </a:r>
            <a:b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(John 12:42-43; Acts 5:29)</a:t>
            </a:r>
            <a:endParaRPr lang="en-US" sz="3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8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34097" y="834067"/>
            <a:ext cx="504336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11:23-28</a:t>
            </a:r>
          </a:p>
        </p:txBody>
      </p:sp>
    </p:spTree>
    <p:extLst>
      <p:ext uri="{BB962C8B-B14F-4D97-AF65-F5344CB8AC3E}">
        <p14:creationId xmlns:p14="http://schemas.microsoft.com/office/powerpoint/2010/main" val="343382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51234"/>
            <a:ext cx="10096500" cy="1088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Saving Faith…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1923063"/>
            <a:ext cx="11474606" cy="43084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cap="sm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Esteems Christ Above All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Not controlled by earthly gains, </a:t>
            </a:r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11:24-26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Wisdom and power,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7:22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Position and wealth,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Hebrews 11:24 </a:t>
            </a:r>
            <a:b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(Matthew 16:26)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Pleasures of sin, </a:t>
            </a:r>
            <a:r>
              <a:rPr lang="en-US" sz="4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Hebrews 11:25</a:t>
            </a:r>
            <a:endParaRPr 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6834294-2A90-4EB8-A72A-727D33FB9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B3F220-00A9-4428-BD68-E447F365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>
                <a:latin typeface="Candara" panose="020E0502030303020204" pitchFamily="34" charset="0"/>
              </a:rPr>
              <a:t>9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A98836-7A38-4456-9E38-4F43CF4DE331}"/>
              </a:ext>
            </a:extLst>
          </p:cNvPr>
          <p:cNvSpPr/>
          <p:nvPr/>
        </p:nvSpPr>
        <p:spPr>
          <a:xfrm>
            <a:off x="5934097" y="834067"/>
            <a:ext cx="504336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ndara" panose="020E0502030303020204" pitchFamily="34" charset="0"/>
              </a:rPr>
              <a:t>Hebrews 11:23-28</a:t>
            </a:r>
          </a:p>
        </p:txBody>
      </p:sp>
    </p:spTree>
    <p:extLst>
      <p:ext uri="{BB962C8B-B14F-4D97-AF65-F5344CB8AC3E}">
        <p14:creationId xmlns:p14="http://schemas.microsoft.com/office/powerpoint/2010/main" val="302060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schemas.microsoft.com/office/2006/metadata/properties"/>
    <ds:schemaRef ds:uri="http://schemas.microsoft.com/office/2006/documentManagement/types"/>
    <ds:schemaRef ds:uri="40262f94-9f35-4ac3-9a90-690165a166b7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245</TotalTime>
  <Words>424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Candara</vt:lpstr>
      <vt:lpstr>MV Boli</vt:lpstr>
      <vt:lpstr>Vertical Lexicon design template</vt:lpstr>
      <vt:lpstr>PowerPoint Presentation</vt:lpstr>
      <vt:lpstr>Saving Faith is not…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Saving Faith…</vt:lpstr>
      <vt:lpstr>OT Faithful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that Pleases God</dc:title>
  <dc:creator>Joe R Price</dc:creator>
  <cp:lastModifiedBy>Joe R Price</cp:lastModifiedBy>
  <cp:revision>68</cp:revision>
  <dcterms:created xsi:type="dcterms:W3CDTF">2018-08-03T15:49:11Z</dcterms:created>
  <dcterms:modified xsi:type="dcterms:W3CDTF">2018-08-05T13:55:45Z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