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37313-A6E8-463A-AC5B-81B90AC909FB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7587E-E924-421A-95F0-EBF8D342C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6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BC720F0-B0B4-4BBD-A2D4-CD959C6BF7A0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A2B8D-8D32-45A1-89B6-E19F22700B56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4FFB389-28A9-4A34-BD35-405B90FAE1D6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E2D7C-EA83-43C0-A234-EFD12CECB0AA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66D11F7-8C25-4632-8EF9-CF955A3DEB29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2C641CC8-2E34-4B60-BE15-DF37F7CD555C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71026C6-8AB8-42FC-A3DB-41C7C31CF424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D3F2B-D0F6-447E-AE1F-B9F71CAB9E30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CF172544-22E3-42A3-9E2B-F4B434663A01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FEE99-96C7-4EB0-A61E-2E409B53397E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C6B6352-661B-446B-ABD1-8EB1C3D8916A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5D3-A470-4902-A560-3F6A065EF0E2}" type="datetime1">
              <a:rPr lang="en-US" smtClean="0"/>
              <a:t>8/19/2018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5B5C6-E3C0-4B5F-A2FE-B4AD154AF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1694985"/>
            <a:ext cx="6959446" cy="25065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Proper for</a:t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Sound Doctrine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F4552-4CDB-4D9B-BA0A-F637C3E54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4287495"/>
            <a:ext cx="5414125" cy="987031"/>
          </a:xfrm>
        </p:spPr>
        <p:txBody>
          <a:bodyPr>
            <a:noAutofit/>
          </a:bodyPr>
          <a:lstStyle/>
          <a:p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F65D3F10-E124-40F8-B04D-00AEFD1B8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768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F68D903-F26B-46F9-911C-92FEC6A69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8E6E148-E023-4954-86E3-30141DFB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0D3F982F-CC17-4661-8EAF-7BC5E6735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90D37B37-763F-44D7-AEBC-44893638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37E4608D-34B6-48E2-8243-67D04B36F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F40C4AC8-50E7-49B1-8864-2CE866701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8B74515D-097E-4D6D-9614-3EE4247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B01B715E-8AF8-4069-AFF6-C4731F0C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E1E01D11-2228-4016-AD29-65D1C6DB2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1459FE25-5A43-4BCE-B99B-4F40DE8A4F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3B23074C-316F-47BD-8C6B-EC2FF4952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A8080108-D92A-4D64-AFA7-DCCBAF669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4CDA9133-E392-4602-8F72-342B0F2B1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41574FAC-64B1-48BF-9962-5F1D6F293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3C0763C8-12E2-42A2-96FE-5731CDF29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FA456C9D-7219-467B-B2AD-D5789A7D2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77284864-DE74-4A45-AD93-F63035040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2ECA1844-43F9-45F6-B52D-4854DBC48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F9ECEA64-1836-4323-A0A3-D4F829112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950F914B-7F44-4D5A-97BB-4BE453F4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A3EFB651-6736-424B-995D-48C4B0E55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569A7-71ED-4E95-A5EE-040F7540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7789" y="6456081"/>
            <a:ext cx="914400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FB4E014-64CE-4D11-A129-94A1893FA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FBDC1C1-8061-451F-8181-9F0402645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C35F105D-10BD-4664-8966-82DC76172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C9E557E-56E2-4C47-BB57-B5D2A4FB3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35F082-8F52-4256-9BB8-08ECA676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36" y="2075504"/>
            <a:ext cx="8679915" cy="1748729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Practical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A7331-B594-41B1-99BD-9380AB7D9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9237" y="4020551"/>
            <a:ext cx="8673427" cy="1208302"/>
          </a:xfrm>
        </p:spPr>
        <p:txBody>
          <a:bodyPr vert="horz" lIns="91440" tIns="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2:11-14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1A0473A-A033-4C3B-BF6F-858F89F73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3388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9" y="2241395"/>
            <a:ext cx="3668750" cy="265399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Doctrine is Practical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747" y="1014899"/>
            <a:ext cx="7046455" cy="51069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Pattern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Titus 2:7; Philippians 3:14-17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i="1" dirty="0">
                <a:latin typeface="Candara" panose="020E0502030303020204" pitchFamily="34" charset="0"/>
              </a:rPr>
              <a:t>All our needs, 2 Peter 1:3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Faithful living beautifully adorns sound doctrine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br>
              <a:rPr lang="en-US" sz="4400" dirty="0">
                <a:latin typeface="Candara" panose="020E0502030303020204" pitchFamily="34" charset="0"/>
              </a:rPr>
            </a:br>
            <a:r>
              <a:rPr lang="en-US" sz="4400" i="1" dirty="0">
                <a:latin typeface="Candara" panose="020E0502030303020204" pitchFamily="34" charset="0"/>
              </a:rPr>
              <a:t>Titus 2:10, 11-14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14F19-587F-4F41-B6E6-44D0E675A6FA}"/>
              </a:ext>
            </a:extLst>
          </p:cNvPr>
          <p:cNvSpPr txBox="1"/>
          <p:nvPr/>
        </p:nvSpPr>
        <p:spPr>
          <a:xfrm>
            <a:off x="691376" y="5107259"/>
            <a:ext cx="3891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Titus 2:11-14</a:t>
            </a:r>
          </a:p>
        </p:txBody>
      </p:sp>
    </p:spTree>
    <p:extLst>
      <p:ext uri="{BB962C8B-B14F-4D97-AF65-F5344CB8AC3E}">
        <p14:creationId xmlns:p14="http://schemas.microsoft.com/office/powerpoint/2010/main" val="81592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F68D903-F26B-46F9-911C-92FEC6A69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8E6E148-E023-4954-86E3-30141DFB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0D3F982F-CC17-4661-8EAF-7BC5E6735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90D37B37-763F-44D7-AEBC-44893638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37E4608D-34B6-48E2-8243-67D04B36F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F40C4AC8-50E7-49B1-8864-2CE866701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8B74515D-097E-4D6D-9614-3EE4247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B01B715E-8AF8-4069-AFF6-C4731F0C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E1E01D11-2228-4016-AD29-65D1C6DB2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1459FE25-5A43-4BCE-B99B-4F40DE8A4F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3B23074C-316F-47BD-8C6B-EC2FF4952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A8080108-D92A-4D64-AFA7-DCCBAF669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4CDA9133-E392-4602-8F72-342B0F2B1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41574FAC-64B1-48BF-9962-5F1D6F293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3C0763C8-12E2-42A2-96FE-5731CDF29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FA456C9D-7219-467B-B2AD-D5789A7D2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77284864-DE74-4A45-AD93-F63035040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2ECA1844-43F9-45F6-B52D-4854DBC48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F9ECEA64-1836-4323-A0A3-D4F829112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950F914B-7F44-4D5A-97BB-4BE453F4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A3EFB651-6736-424B-995D-48C4B0E55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569A7-71ED-4E95-A5EE-040F7540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7789" y="6456081"/>
            <a:ext cx="914400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12</a:t>
            </a:fld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FB4E014-64CE-4D11-A129-94A1893FA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FBDC1C1-8061-451F-8181-9F0402645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C35F105D-10BD-4664-8966-82DC76172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C9E557E-56E2-4C47-BB57-B5D2A4FB3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35F082-8F52-4256-9BB8-08ECA676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36" y="2075504"/>
            <a:ext cx="8679915" cy="1748729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Powerful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A7331-B594-41B1-99BD-9380AB7D9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9237" y="4020551"/>
            <a:ext cx="8673427" cy="1208302"/>
          </a:xfrm>
        </p:spPr>
        <p:txBody>
          <a:bodyPr vert="horz" lIns="91440" tIns="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2:15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1A0473A-A033-4C3B-BF6F-858F89F73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5433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9" y="2241395"/>
            <a:ext cx="3668750" cy="2653990"/>
          </a:xfrm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Doctrine is Powerful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1932" y="1024655"/>
            <a:ext cx="7046455" cy="51069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Speak, exhort, rebuke with all authority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r>
              <a:rPr lang="en-US" sz="4400" i="1" dirty="0">
                <a:latin typeface="Candara" panose="020E0502030303020204" pitchFamily="34" charset="0"/>
              </a:rPr>
              <a:t>1 Timothy 4:13; 5:20; 2 Timothy 4:2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i="1" dirty="0">
                <a:latin typeface="Candara" panose="020E0502030303020204" pitchFamily="34" charset="0"/>
              </a:rPr>
              <a:t>God’s authority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Candara" panose="020E0502030303020204" pitchFamily="34" charset="0"/>
              </a:rPr>
              <a:t>Not to be despised</a:t>
            </a:r>
            <a:r>
              <a:rPr lang="en-US" sz="4400" dirty="0">
                <a:latin typeface="Candara" panose="020E0502030303020204" pitchFamily="34" charset="0"/>
              </a:rPr>
              <a:t>, </a:t>
            </a:r>
            <a:br>
              <a:rPr lang="en-US" sz="4400" dirty="0">
                <a:latin typeface="Candara" panose="020E0502030303020204" pitchFamily="34" charset="0"/>
              </a:rPr>
            </a:br>
            <a:r>
              <a:rPr lang="en-US" sz="4400" i="1" dirty="0">
                <a:latin typeface="Candara" panose="020E0502030303020204" pitchFamily="34" charset="0"/>
              </a:rPr>
              <a:t>1 Thessalonians 4:8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14F19-587F-4F41-B6E6-44D0E675A6FA}"/>
              </a:ext>
            </a:extLst>
          </p:cNvPr>
          <p:cNvSpPr txBox="1"/>
          <p:nvPr/>
        </p:nvSpPr>
        <p:spPr>
          <a:xfrm>
            <a:off x="888631" y="5107259"/>
            <a:ext cx="3498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/>
              <a:t>Titus 2:15</a:t>
            </a:r>
          </a:p>
        </p:txBody>
      </p:sp>
    </p:spTree>
    <p:extLst>
      <p:ext uri="{BB962C8B-B14F-4D97-AF65-F5344CB8AC3E}">
        <p14:creationId xmlns:p14="http://schemas.microsoft.com/office/powerpoint/2010/main" val="342331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5B5C6-E3C0-4B5F-A2FE-B4AD154AF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1694985"/>
            <a:ext cx="6959446" cy="25065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Proper for</a:t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Sound Doctrine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F4552-4CDB-4D9B-BA0A-F637C3E549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4287495"/>
            <a:ext cx="5414125" cy="987031"/>
          </a:xfrm>
        </p:spPr>
        <p:txBody>
          <a:bodyPr>
            <a:noAutofit/>
          </a:bodyPr>
          <a:lstStyle/>
          <a:p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F65D3F10-E124-40F8-B04D-00AEFD1B8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2B2F8510-9B8E-47DD-BA5C-5E9B0683A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r>
              <a:rPr lang="en-US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47499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872" y="394196"/>
            <a:ext cx="7258329" cy="60696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latin typeface="Candara" panose="020E0502030303020204" pitchFamily="34" charset="0"/>
              </a:rPr>
              <a:t>“to have sound health… uncorrupt…whole”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Sound: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Doctrine, </a:t>
            </a:r>
            <a:r>
              <a:rPr lang="en-US" sz="4000" i="1" dirty="0">
                <a:latin typeface="Candara" panose="020E0502030303020204" pitchFamily="34" charset="0"/>
              </a:rPr>
              <a:t>Titus 1:9; 2:1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Wholesome words, </a:t>
            </a:r>
            <a:r>
              <a:rPr lang="en-US" sz="4000" i="1" dirty="0">
                <a:latin typeface="Candara" panose="020E0502030303020204" pitchFamily="34" charset="0"/>
              </a:rPr>
              <a:t>1 Tim. 6:3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In the faith, </a:t>
            </a:r>
            <a:r>
              <a:rPr lang="en-US" sz="4000" i="1" dirty="0">
                <a:latin typeface="Candara" panose="020E0502030303020204" pitchFamily="34" charset="0"/>
              </a:rPr>
              <a:t>Titus 1:13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In faith, </a:t>
            </a:r>
            <a:r>
              <a:rPr lang="en-US" sz="4000" i="1" dirty="0">
                <a:latin typeface="Candara" panose="020E0502030303020204" pitchFamily="34" charset="0"/>
              </a:rPr>
              <a:t>Titus 2:2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dirty="0">
                <a:latin typeface="Candara" panose="020E0502030303020204" pitchFamily="34" charset="0"/>
              </a:rPr>
              <a:t>Speech, </a:t>
            </a:r>
            <a:r>
              <a:rPr lang="en-US" sz="4000" i="1" dirty="0">
                <a:latin typeface="Candara" panose="020E0502030303020204" pitchFamily="34" charset="0"/>
              </a:rPr>
              <a:t>Titus 2:8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1986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478" y="1079856"/>
            <a:ext cx="7103328" cy="469828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dirty="0">
                <a:latin typeface="Candara" panose="020E0502030303020204" pitchFamily="34" charset="0"/>
              </a:rPr>
              <a:t>Speak things proper for sound doctrine, </a:t>
            </a:r>
            <a:r>
              <a:rPr lang="en-US" sz="4400" i="1" dirty="0">
                <a:latin typeface="Candara" panose="020E0502030303020204" pitchFamily="34" charset="0"/>
              </a:rPr>
              <a:t>Titus 2:1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latin typeface="Candara" panose="020E0502030303020204" pitchFamily="34" charset="0"/>
              </a:rPr>
              <a:t>A message (faithful word)   </a:t>
            </a:r>
            <a:r>
              <a:rPr lang="en-US" sz="4200" i="1" dirty="0">
                <a:latin typeface="Candara" panose="020E0502030303020204" pitchFamily="34" charset="0"/>
              </a:rPr>
              <a:t>Titus 1:9</a:t>
            </a:r>
            <a:endParaRPr lang="en-US" sz="4200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dirty="0">
                <a:latin typeface="Candara" panose="020E0502030303020204" pitchFamily="34" charset="0"/>
              </a:rPr>
              <a:t>Truth, not a testimony </a:t>
            </a:r>
            <a:br>
              <a:rPr lang="en-US" sz="4200" dirty="0">
                <a:latin typeface="Candara" panose="020E0502030303020204" pitchFamily="34" charset="0"/>
              </a:rPr>
            </a:br>
            <a:r>
              <a:rPr lang="en-US" sz="4200" dirty="0">
                <a:latin typeface="Candara" panose="020E0502030303020204" pitchFamily="34" charset="0"/>
              </a:rPr>
              <a:t>of an experience, </a:t>
            </a:r>
            <a:br>
              <a:rPr lang="en-US" sz="4200" dirty="0">
                <a:latin typeface="Candara" panose="020E0502030303020204" pitchFamily="34" charset="0"/>
              </a:rPr>
            </a:br>
            <a:r>
              <a:rPr lang="en-US" sz="4200" i="1" dirty="0">
                <a:latin typeface="Candara" panose="020E0502030303020204" pitchFamily="34" charset="0"/>
              </a:rPr>
              <a:t>2 Timothy 4:3-4</a:t>
            </a:r>
            <a:endParaRPr lang="en-US" sz="3800" i="1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115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4DB7353-7D7A-431B-A5B6-A3845E6F2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9E8D15D6-6183-4BE1-A315-C7EC9C1A5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2A253FA-4E60-4B4D-94B0-93ECFCF30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1B39AD1-11BD-457B-822C-A873607F41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C286005-78D5-4BE4-AA8B-75CDC07E7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9E4A22D-7E83-4F24-97FE-931A93CAC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4351E96B-8DD4-4D5E-A9F0-C47F5F337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BFF78610-2475-4756-9EC8-5DA7D8902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C7ACAE44-681D-4CBC-B2AB-E5131DF5A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A22E4A0-73AA-4722-9C16-F3AF9A33E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BB36E626-EBEB-41C0-B224-8DB049DB4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603DEC5-BED4-4DB6-A253-F61CC36742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6AE9DE6-CA9A-479B-A0FB-0E1BAC7A6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16CB8DC8-E75F-4574-A290-AAB7031BE8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1CA657E1-3A52-4C23-AA47-EBB2D5C414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ED4F701B-2A93-464F-A673-54EED5C4C4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977C34F-F6C9-4749-B201-7B928802D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A913E6B-DBE9-4291-A34C-36069ECB8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7D415C04-AB5C-4B76-9E49-EEBAEE64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51FDC11-E872-4EAE-A597-822F9FE17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B24766B-81CA-44C7-BF11-77A12BA4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A2F9962-DEB8-461C-8B4C-C0ED0D8A7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0672E08-EB09-4B8E-8522-24BBC2CFFD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447AB64-F3EC-4A1F-BFD4-F0F9DB3DA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3F68D903-F26B-46F9-911C-92FEC6A69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8E6E148-E023-4954-86E3-30141DFB5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  <a:noFill/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0D3F982F-CC17-4661-8EAF-7BC5E6735A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7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90D37B37-763F-44D7-AEBC-44893638D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37E4608D-34B6-48E2-8243-67D04B36F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8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F40C4AC8-50E7-49B1-8864-2CE8667010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8B74515D-097E-4D6D-9614-3EE4247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B01B715E-8AF8-4069-AFF6-C4731F0C3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4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E1E01D11-2228-4016-AD29-65D1C6DB2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1459FE25-5A43-4BCE-B99B-4F40DE8A4F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3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3B23074C-316F-47BD-8C6B-EC2FF4952F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A8080108-D92A-4D64-AFA7-DCCBAF6690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4CDA9133-E392-4602-8F72-342B0F2B1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41574FAC-64B1-48BF-9962-5F1D6F2931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/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3C0763C8-12E2-42A2-96FE-5731CDF293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FA456C9D-7219-467B-B2AD-D5789A7D2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2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77284864-DE74-4A45-AD93-F63035040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2ECA1844-43F9-45F6-B52D-4854DBC48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1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F9ECEA64-1836-4323-A0A3-D4F8291120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950F914B-7F44-4D5A-97BB-4BE453F4A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/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A3EFB651-6736-424B-995D-48C4B0E558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/>
          </p:spPr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569A7-71ED-4E95-A5EE-040F7540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7789" y="6456081"/>
            <a:ext cx="914400" cy="320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4</a:t>
            </a:fld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FB4E014-64CE-4D11-A129-94A1893FA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FBDC1C1-8061-451F-8181-9F0402645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60">
              <a:extLst>
                <a:ext uri="{FF2B5EF4-FFF2-40B4-BE49-F238E27FC236}">
                  <a16:creationId xmlns:a16="http://schemas.microsoft.com/office/drawing/2014/main" id="{C35F105D-10BD-4664-8966-82DC76172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6C9E557E-56E2-4C47-BB57-B5D2A4FB3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B35F082-8F52-4256-9BB8-08ECA676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36" y="2075504"/>
            <a:ext cx="8679915" cy="1748729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Personal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A7331-B594-41B1-99BD-9380AB7D9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59237" y="4020551"/>
            <a:ext cx="8673427" cy="1208302"/>
          </a:xfrm>
        </p:spPr>
        <p:txBody>
          <a:bodyPr vert="horz" lIns="91440" tIns="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Titus 2:1-10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C1A0473A-A033-4C3B-BF6F-858F89F73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913919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Older 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747" y="394196"/>
            <a:ext cx="7046455" cy="60696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Sound minds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Sober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Reverent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Temperate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Sound actions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Faith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Love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Patience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14F19-587F-4F41-B6E6-44D0E675A6FA}"/>
              </a:ext>
            </a:extLst>
          </p:cNvPr>
          <p:cNvSpPr txBox="1"/>
          <p:nvPr/>
        </p:nvSpPr>
        <p:spPr>
          <a:xfrm>
            <a:off x="888631" y="5107258"/>
            <a:ext cx="3498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Titus 2:2</a:t>
            </a:r>
          </a:p>
        </p:txBody>
      </p:sp>
    </p:spTree>
    <p:extLst>
      <p:ext uri="{BB962C8B-B14F-4D97-AF65-F5344CB8AC3E}">
        <p14:creationId xmlns:p14="http://schemas.microsoft.com/office/powerpoint/2010/main" val="253128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25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Older Women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747" y="394196"/>
            <a:ext cx="7046455" cy="60696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Behavior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Reverent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Not slanderers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Not enslaved to much wine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Teachers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Good things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Train, encourage, warn by your words and influence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14F19-587F-4F41-B6E6-44D0E675A6FA}"/>
              </a:ext>
            </a:extLst>
          </p:cNvPr>
          <p:cNvSpPr txBox="1"/>
          <p:nvPr/>
        </p:nvSpPr>
        <p:spPr>
          <a:xfrm>
            <a:off x="888631" y="5107259"/>
            <a:ext cx="3498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Titus 2:3-4</a:t>
            </a:r>
          </a:p>
        </p:txBody>
      </p:sp>
    </p:spTree>
    <p:extLst>
      <p:ext uri="{BB962C8B-B14F-4D97-AF65-F5344CB8AC3E}">
        <p14:creationId xmlns:p14="http://schemas.microsoft.com/office/powerpoint/2010/main" val="166936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9" y="2349925"/>
            <a:ext cx="3668750" cy="2456442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Young</a:t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Women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747" y="1"/>
            <a:ext cx="7046455" cy="68546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4400" b="1" dirty="0">
                <a:latin typeface="Candara" panose="020E0502030303020204" pitchFamily="34" charset="0"/>
              </a:rPr>
              <a:t>Admonish moderation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en-US" sz="4400" b="1" dirty="0">
                <a:latin typeface="Candara" panose="020E0502030303020204" pitchFamily="34" charset="0"/>
              </a:rPr>
              <a:t>Behavior and demeanor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000" i="1" dirty="0">
                <a:latin typeface="Candara" panose="020E0502030303020204" pitchFamily="34" charset="0"/>
              </a:rPr>
              <a:t>Love husband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000" i="1" dirty="0">
                <a:latin typeface="Candara" panose="020E0502030303020204" pitchFamily="34" charset="0"/>
              </a:rPr>
              <a:t>Love children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000" i="1" dirty="0">
                <a:latin typeface="Candara" panose="020E0502030303020204" pitchFamily="34" charset="0"/>
              </a:rPr>
              <a:t>Discreet (2:2)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000" i="1" dirty="0">
                <a:latin typeface="Candara" panose="020E0502030303020204" pitchFamily="34" charset="0"/>
              </a:rPr>
              <a:t>Chaste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000" i="1" dirty="0">
                <a:latin typeface="Candara" panose="020E0502030303020204" pitchFamily="34" charset="0"/>
              </a:rPr>
              <a:t>Homemaker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000" i="1" dirty="0">
                <a:latin typeface="Candara" panose="020E0502030303020204" pitchFamily="34" charset="0"/>
              </a:rPr>
              <a:t>Good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sz="4000" i="1" dirty="0">
                <a:latin typeface="Candara" panose="020E0502030303020204" pitchFamily="34" charset="0"/>
              </a:rPr>
              <a:t>Obey husband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14F19-587F-4F41-B6E6-44D0E675A6FA}"/>
              </a:ext>
            </a:extLst>
          </p:cNvPr>
          <p:cNvSpPr txBox="1"/>
          <p:nvPr/>
        </p:nvSpPr>
        <p:spPr>
          <a:xfrm>
            <a:off x="888631" y="5107259"/>
            <a:ext cx="3498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Titus 2:4-5</a:t>
            </a:r>
          </a:p>
        </p:txBody>
      </p:sp>
    </p:spTree>
    <p:extLst>
      <p:ext uri="{BB962C8B-B14F-4D97-AF65-F5344CB8AC3E}">
        <p14:creationId xmlns:p14="http://schemas.microsoft.com/office/powerpoint/2010/main" val="546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75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250"/>
                            </p:stCondLst>
                            <p:childTnLst>
                              <p:par>
                                <p:cTn id="38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9" y="2349925"/>
            <a:ext cx="3668750" cy="2456442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Young</a:t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176" y="482290"/>
            <a:ext cx="7046455" cy="58934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Character</a:t>
            </a:r>
            <a:r>
              <a:rPr lang="en-US" sz="4400" dirty="0">
                <a:latin typeface="Candara" panose="020E0502030303020204" pitchFamily="34" charset="0"/>
              </a:rPr>
              <a:t>: Sober-minded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Conduct</a:t>
            </a:r>
            <a:r>
              <a:rPr lang="en-US" sz="4400" dirty="0">
                <a:latin typeface="Candara" panose="020E0502030303020204" pitchFamily="34" charset="0"/>
              </a:rPr>
              <a:t>: Good works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latin typeface="Candara" panose="020E0502030303020204" pitchFamily="34" charset="0"/>
              </a:rPr>
              <a:t>Doctrine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Integrity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Reverence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Incorruptibility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000" i="1" dirty="0">
                <a:latin typeface="Candara" panose="020E0502030303020204" pitchFamily="34" charset="0"/>
              </a:rPr>
              <a:t>Sound speech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200" i="1" dirty="0">
                <a:latin typeface="Candara" panose="020E0502030303020204" pitchFamily="34" charset="0"/>
              </a:rPr>
              <a:t>Counterpoint to opponents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14F19-587F-4F41-B6E6-44D0E675A6FA}"/>
              </a:ext>
            </a:extLst>
          </p:cNvPr>
          <p:cNvSpPr txBox="1"/>
          <p:nvPr/>
        </p:nvSpPr>
        <p:spPr>
          <a:xfrm>
            <a:off x="888631" y="5107259"/>
            <a:ext cx="3498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Titus 2:6-8</a:t>
            </a:r>
          </a:p>
        </p:txBody>
      </p:sp>
    </p:spTree>
    <p:extLst>
      <p:ext uri="{BB962C8B-B14F-4D97-AF65-F5344CB8AC3E}">
        <p14:creationId xmlns:p14="http://schemas.microsoft.com/office/powerpoint/2010/main" val="277069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C0743-6822-4F60-BBE7-45968D4A7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889" y="2349925"/>
            <a:ext cx="3668750" cy="2456442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Servants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(Workers)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48BE-15CB-43C9-ADC0-78D4D4055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7259" y="1024655"/>
            <a:ext cx="6934943" cy="51069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latin typeface="Candara" panose="020E0502030303020204" pitchFamily="34" charset="0"/>
              </a:rPr>
              <a:t>Obey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i="1" dirty="0">
                <a:latin typeface="Candara" panose="020E0502030303020204" pitchFamily="34" charset="0"/>
              </a:rPr>
              <a:t>Without contradiction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i="1" dirty="0">
                <a:latin typeface="Candara" panose="020E0502030303020204" pitchFamily="34" charset="0"/>
              </a:rPr>
              <a:t>Glad to please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latin typeface="Candara" panose="020E0502030303020204" pitchFamily="34" charset="0"/>
              </a:rPr>
              <a:t>Do not pilfer…fidelity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dirty="0">
                <a:latin typeface="Candara" panose="020E0502030303020204" pitchFamily="34" charset="0"/>
              </a:rPr>
              <a:t>Influence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i="1" dirty="0">
                <a:latin typeface="Candara" panose="020E0502030303020204" pitchFamily="34" charset="0"/>
              </a:rPr>
              <a:t>Beautify the doctrine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27DE3-283A-41BA-81DD-C3F47EBB7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7802" y="6534615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9B689F8A-7A68-409C-A023-C95EC448F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514F19-587F-4F41-B6E6-44D0E675A6FA}"/>
              </a:ext>
            </a:extLst>
          </p:cNvPr>
          <p:cNvSpPr txBox="1"/>
          <p:nvPr/>
        </p:nvSpPr>
        <p:spPr>
          <a:xfrm>
            <a:off x="888631" y="5107259"/>
            <a:ext cx="34989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i="1" dirty="0"/>
              <a:t>Titus 2:9-10</a:t>
            </a:r>
          </a:p>
        </p:txBody>
      </p:sp>
    </p:spTree>
    <p:extLst>
      <p:ext uri="{BB962C8B-B14F-4D97-AF65-F5344CB8AC3E}">
        <p14:creationId xmlns:p14="http://schemas.microsoft.com/office/powerpoint/2010/main" val="289042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248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Calibri Light</vt:lpstr>
      <vt:lpstr>Candara</vt:lpstr>
      <vt:lpstr>Rockwell</vt:lpstr>
      <vt:lpstr>Wingdings</vt:lpstr>
      <vt:lpstr>Atlas</vt:lpstr>
      <vt:lpstr>Proper for Sound Doctrine</vt:lpstr>
      <vt:lpstr>Sound</vt:lpstr>
      <vt:lpstr>Sound</vt:lpstr>
      <vt:lpstr>Personal</vt:lpstr>
      <vt:lpstr>Older Men</vt:lpstr>
      <vt:lpstr>Older Women</vt:lpstr>
      <vt:lpstr>Young Women</vt:lpstr>
      <vt:lpstr>Young Men</vt:lpstr>
      <vt:lpstr>Servants (Workers)</vt:lpstr>
      <vt:lpstr>Practical</vt:lpstr>
      <vt:lpstr>Doctrine is Practical</vt:lpstr>
      <vt:lpstr>Powerful</vt:lpstr>
      <vt:lpstr>Doctrine is Powerful</vt:lpstr>
      <vt:lpstr>Proper for Sound Doctrine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for Sound Doctrine</dc:title>
  <dc:creator>Joe R Price</dc:creator>
  <cp:lastModifiedBy>Joe R Price</cp:lastModifiedBy>
  <cp:revision>46</cp:revision>
  <dcterms:created xsi:type="dcterms:W3CDTF">2018-08-18T16:16:46Z</dcterms:created>
  <dcterms:modified xsi:type="dcterms:W3CDTF">2018-08-19T13:45:55Z</dcterms:modified>
</cp:coreProperties>
</file>