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995BF-E508-4646-ABD1-0B83AC75F35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FD4DA-E673-4F94-A83A-829FF5AF8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2CD78-90C6-4BEA-845A-60FAF8D04629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0578-A346-4DBD-806C-9C25E0138BCF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7E0C-B463-4CAA-B10C-CEB15624C7AB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7AA0-8907-44E5-9BEF-74CB5AA15697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E466-3529-4AF2-BAE0-5898A7F89FFD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113-A0F3-4E21-9628-4A5982BBE322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3C484-DA66-4B91-9222-DE40797C79AB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43DD-A8FA-4B7D-AB0F-8A7C58D58350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9EE2-CB93-4600-98F4-3382A0048FD7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F25-26A8-4A89-AECC-92EEC36FD596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2BDC9-DB7D-4EBE-9D01-071363474CCC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A5F336F-FB09-409E-B150-D1E7CD0F78F8}" type="datetime1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97C38-83B4-4728-9ED7-198833628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7778" y="3428998"/>
            <a:ext cx="6125380" cy="2268559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When God Says “Come”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FE942659-9046-4D6D-A512-6DB940201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676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297456"/>
            <a:ext cx="7958331" cy="17546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into the ark”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7:1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210" y="2052116"/>
            <a:ext cx="9364337" cy="45084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Saved from wrath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6:13;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Peter 3:20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God’s desire,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Timothy 2:3-4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Few saved,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13:23-24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Most choose not to “go into the ark”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7:13-14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2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45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64592"/>
            <a:ext cx="7958331" cy="18875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into the ark”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7:1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106" y="1883884"/>
            <a:ext cx="9479787" cy="47082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“Because I have seen you righteous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”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7:2 (6:22; 7:5)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Obedient faith,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Heb. 11:7; James 2:21-24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To be saved,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Peter 3:21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Belief and obedience lead to righteousness,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Romans 10:10; 6:16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Practice righteousness,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John 2:29; 3:7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3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55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229" y="164592"/>
            <a:ext cx="9556595" cy="18875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and I Will Send You”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Exodus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263" y="1672683"/>
            <a:ext cx="9895474" cy="51853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Serve through leadership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 sends leaders,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Micah 6:3-4; Acts 20:28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God’s leaders are servants: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Jesus,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20:28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Disciples,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20:25-27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Men,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Corinthians 11:3; 1 Timothy 2:8-14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Husbands,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Ephesians 5:23 (25-29)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Elders,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Peter 5:2-3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4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73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137" y="164592"/>
            <a:ext cx="9489687" cy="18875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and I Will Send You”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Exodus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263" y="1851102"/>
            <a:ext cx="9895474" cy="4716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Serve through leadership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Leadership implies subjects who follow:</a:t>
            </a:r>
            <a:endParaRPr lang="en-US" sz="41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Jesus,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John 10:17-18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Disciples,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14:33; Ephesians 5:21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Women,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Corinthians 14:33-35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Wives, 1 Peter 3:1-6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Church,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Hebrews 13:17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5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19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228" y="164592"/>
            <a:ext cx="9567747" cy="18875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and I Will Send You”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Exodus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263" y="1672683"/>
            <a:ext cx="9895474" cy="51853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Requirements of leadership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6:8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 servant heart,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Numbers 12:3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Love for those you lead,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Titus 2:14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Accountability,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James 3:1; Hebrews 13:17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Patience when criticized,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21:12-19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Diligence,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Romans 12:8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6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06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229" y="164592"/>
            <a:ext cx="9277815" cy="18875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and Be Revived”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55:1-4; Revelation 22:17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262" y="2052116"/>
            <a:ext cx="10058713" cy="44824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Gift of salvation, renewal and eternal life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41:17-20; 12:2-3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Free (grace),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55:1 (Eph. 2:8-9)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Living water,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John 4:10-14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Preferred over physical,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Isa. 55:2; John 6:27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New covenant,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55:3; Acts 13:34, 38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7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455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229" y="278780"/>
            <a:ext cx="9277815" cy="18845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“Come and Follow Me”</a:t>
            </a:r>
            <a:b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Luke 5:27-28; Matthew 19:21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643" y="2185287"/>
            <a:ext cx="9660986" cy="43155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Complete surrender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6:33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Sacrificial priority and devotion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Heavenly treasure,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6:19-21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Crucify self,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Galatians 2:20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Faith requires restructuring your life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Philippians 3:7-11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8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87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50E4-2C7F-4D0A-839B-A7EC949A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604" y="624468"/>
            <a:ext cx="8307659" cy="16392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72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“God Calling Yet”</a:t>
            </a:r>
            <a:endParaRPr lang="en-US" sz="7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6199-6E4F-471C-9AE8-6B2783B6B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604" y="2263697"/>
            <a:ext cx="8744570" cy="37802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Will you answer God’s call? 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11:28-30; Acts 2:38-39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Will you bring someone with you?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Isaiah 2:2-3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F8EAC05-61A9-4160-B697-BA28F77F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2" y="628681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8B3A-FE50-4DED-9E23-FABEF683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mtClean="0">
                <a:latin typeface="Candara" panose="020E0502030303020204" pitchFamily="34" charset="0"/>
              </a:rPr>
              <a:pPr algn="ctr"/>
              <a:t>9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533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107</TotalTime>
  <Words>323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MS Shell Dlg 2</vt:lpstr>
      <vt:lpstr>Wingdings</vt:lpstr>
      <vt:lpstr>Wingdings 3</vt:lpstr>
      <vt:lpstr>Madison</vt:lpstr>
      <vt:lpstr>When God Says “Come”</vt:lpstr>
      <vt:lpstr>“Come into the ark” Genesis 7:1</vt:lpstr>
      <vt:lpstr>“Come into the ark” Genesis 7:1</vt:lpstr>
      <vt:lpstr>“Come and I Will Send You” Exodus 3:10</vt:lpstr>
      <vt:lpstr>“Come and I Will Send You” Exodus 3:10</vt:lpstr>
      <vt:lpstr>“Come and I Will Send You” Exodus 3:10</vt:lpstr>
      <vt:lpstr>“Come and Be Revived” Isaiah 55:1-4; Revelation 22:17</vt:lpstr>
      <vt:lpstr>“Come and Follow Me” Luke 5:27-28; Matthew 19:21</vt:lpstr>
      <vt:lpstr>“God Calling Yet”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Says “Come”</dc:title>
  <dc:creator>Joe R Price</dc:creator>
  <cp:lastModifiedBy>Joe R Price</cp:lastModifiedBy>
  <cp:revision>41</cp:revision>
  <dcterms:created xsi:type="dcterms:W3CDTF">2018-08-25T17:53:49Z</dcterms:created>
  <dcterms:modified xsi:type="dcterms:W3CDTF">2018-08-26T13:39:40Z</dcterms:modified>
</cp:coreProperties>
</file>