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D107E-BE83-432C-AE2E-60823A5E62B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3F27C-E994-4B88-A248-5E914A5F2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5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DFF8071-5883-4A91-AF2E-899C2A1C7BA3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63D-F520-4752-89A1-0E0702CEB991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5290F0C-9ADE-4933-A25F-E8E7E47E64F6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51D9F92-9EC9-4853-B2D3-9FE780974316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52644BF-37A0-48B2-9D8D-7C9B1FDC7FFA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58F0-CF15-4804-A2D4-7BAB574C2ACA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A255-40B0-4D19-A382-A338966B3FCE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B065-C02C-40CD-B9AC-337AECC4EB36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6BE1373-7B32-4A98-9591-065117D1B745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AD0-ACD0-4392-82E2-2E4751D20138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313C84-76F9-42F6-AACB-0F56A5B356F4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5CF-8A52-41AA-96F1-41F11883CD68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C871-7632-4CF8-BBE8-B66BE743048C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784B-4290-49DB-904D-04F0C72220DD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B8D1-E58D-40EA-9873-44AC156A28A6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2755-725D-47AE-A2F3-76FC5FDDF657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2EAB-A3AF-46DD-A7DE-4B9105C3E11B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80A39-3FC1-461F-9604-7F1DD754EAA2}" type="datetime1">
              <a:rPr lang="en-US" smtClean="0"/>
              <a:t>9/9/2018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88DE-7AB5-4030-B4A1-4455EE2A9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7583" y="1803405"/>
            <a:ext cx="10380371" cy="1825096"/>
          </a:xfrm>
        </p:spPr>
        <p:txBody>
          <a:bodyPr>
            <a:noAutofit/>
          </a:bodyPr>
          <a:lstStyle/>
          <a:p>
            <a:r>
              <a:rPr lang="en-US" sz="6600">
                <a:latin typeface="Candara" panose="020E0502030303020204" pitchFamily="34" charset="0"/>
              </a:rPr>
              <a:t>Failure to Communicate</a:t>
            </a:r>
            <a:endParaRPr lang="en-US" sz="6600" dirty="0">
              <a:latin typeface="Candara" panose="020E0502030303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FF708-2068-4747-B719-9DD59ADAF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7583" y="3632201"/>
            <a:ext cx="9712817" cy="6858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ndara" panose="020E0502030303020204" pitchFamily="34" charset="0"/>
              </a:rPr>
              <a:t>When the lines of communication break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12C3B9CE-7216-4496-B497-6EE6DDFC0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84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847492"/>
            <a:ext cx="10948639" cy="1605776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When Communication Fails</a:t>
            </a:r>
            <a:br>
              <a:rPr lang="en-US" sz="5400" b="1" cap="none" dirty="0">
                <a:latin typeface="Candara" panose="020E0502030303020204" pitchFamily="34" charset="0"/>
              </a:rPr>
            </a:br>
            <a:r>
              <a:rPr lang="en-US" sz="4800" i="1" cap="none" dirty="0">
                <a:latin typeface="Candara" panose="020E0502030303020204" pitchFamily="34" charset="0"/>
              </a:rPr>
              <a:t>Genesis 11:1-9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6" y="2698595"/>
            <a:ext cx="11450172" cy="31446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cap="small" dirty="0">
                <a:latin typeface="Candara" panose="020E0502030303020204" pitchFamily="34" charset="0"/>
              </a:rPr>
              <a:t>Misunderstanding Increases </a:t>
            </a:r>
            <a:r>
              <a:rPr lang="en-US" sz="4800" i="1" dirty="0">
                <a:latin typeface="Candara" panose="020E0502030303020204" pitchFamily="34" charset="0"/>
              </a:rPr>
              <a:t>(11:7)</a:t>
            </a:r>
            <a:endParaRPr lang="en-US" sz="4800" cap="small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Candara" panose="020E0502030303020204" pitchFamily="34" charset="0"/>
              </a:rPr>
              <a:t>When we will not listen (hardened hearts) we fail to understand, </a:t>
            </a:r>
            <a:r>
              <a:rPr lang="en-US" sz="4400" i="1" dirty="0">
                <a:latin typeface="Candara" panose="020E0502030303020204" pitchFamily="34" charset="0"/>
              </a:rPr>
              <a:t>John 8:43 </a:t>
            </a:r>
            <a:br>
              <a:rPr lang="en-US" sz="4400" i="1" dirty="0">
                <a:latin typeface="Candara" panose="020E0502030303020204" pitchFamily="34" charset="0"/>
              </a:rPr>
            </a:br>
            <a:r>
              <a:rPr lang="en-US" sz="4400" i="1" dirty="0">
                <a:latin typeface="Candara" panose="020E0502030303020204" pitchFamily="34" charset="0"/>
              </a:rPr>
              <a:t>(cf. 1 Peter 3:7)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10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776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713678"/>
            <a:ext cx="10948639" cy="1594624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Guidelines for Successful  Communication</a:t>
            </a:r>
            <a:endParaRPr lang="en-US" sz="4800" i="1" cap="none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6" y="2430966"/>
            <a:ext cx="11450172" cy="40619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small" dirty="0">
                <a:latin typeface="Candara" panose="020E0502030303020204" pitchFamily="34" charset="0"/>
              </a:rPr>
              <a:t>Be Careful How You Listen, </a:t>
            </a:r>
            <a:r>
              <a:rPr lang="en-US" sz="4400" i="1" dirty="0">
                <a:latin typeface="Candara" panose="020E0502030303020204" pitchFamily="34" charset="0"/>
              </a:rPr>
              <a:t>Luke 8:8, 18</a:t>
            </a:r>
            <a:endParaRPr lang="en-US" sz="4000" i="1" dirty="0"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small" dirty="0">
                <a:latin typeface="Candara" panose="020E0502030303020204" pitchFamily="34" charset="0"/>
              </a:rPr>
              <a:t>Be Careful How You Speak, </a:t>
            </a:r>
            <a:r>
              <a:rPr lang="en-US" sz="4400" i="1" dirty="0">
                <a:latin typeface="Candara" panose="020E0502030303020204" pitchFamily="34" charset="0"/>
              </a:rPr>
              <a:t>1 Corinthians 14:9 </a:t>
            </a:r>
            <a:endParaRPr lang="en-US" sz="4400" b="1" cap="small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11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50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713678"/>
            <a:ext cx="10948639" cy="1594624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Guidelines for Successful  Communication</a:t>
            </a:r>
            <a:endParaRPr lang="en-US" sz="4800" i="1" cap="none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270" y="2665141"/>
            <a:ext cx="10493299" cy="389177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“Scintillate, scintillate, globule vivific,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Fain would fathom thy nature specific.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Loftily poised in the ether capacious,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Strongly resembling a gem carbonaceous.”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12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037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713678"/>
            <a:ext cx="10948639" cy="1594624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Guidelines for Successful  Communication</a:t>
            </a:r>
            <a:endParaRPr lang="en-US" sz="4800" i="1" cap="none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0898" y="2687444"/>
            <a:ext cx="8341112" cy="363715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“Twinkle, twinkle, little star,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How I wonder what you are,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Up above the world so high,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Like a diamond in the sky.”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13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98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713677"/>
            <a:ext cx="10948639" cy="1962615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Guidelines for Successful  Communication</a:t>
            </a:r>
            <a:endParaRPr lang="en-US" sz="4800" i="1" cap="none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6" y="2955073"/>
            <a:ext cx="11450172" cy="27320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small" dirty="0">
                <a:latin typeface="Candara" panose="020E0502030303020204" pitchFamily="34" charset="0"/>
              </a:rPr>
              <a:t>Be Careful How You Listen, </a:t>
            </a:r>
            <a:r>
              <a:rPr lang="en-US" sz="4400" i="1" dirty="0">
                <a:latin typeface="Candara" panose="020E0502030303020204" pitchFamily="34" charset="0"/>
              </a:rPr>
              <a:t>Luke 8:8, 18</a:t>
            </a:r>
            <a:endParaRPr lang="en-US" sz="4000" i="1" dirty="0"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small" dirty="0">
                <a:latin typeface="Candara" panose="020E0502030303020204" pitchFamily="34" charset="0"/>
              </a:rPr>
              <a:t>Be Careful How You Speak, </a:t>
            </a:r>
            <a:r>
              <a:rPr lang="en-US" sz="4400" i="1" dirty="0">
                <a:latin typeface="Candara" panose="020E0502030303020204" pitchFamily="34" charset="0"/>
              </a:rPr>
              <a:t>1 Corinthians 14:9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small" dirty="0">
                <a:latin typeface="Candara" panose="020E0502030303020204" pitchFamily="34" charset="0"/>
              </a:rPr>
              <a:t>Love Always</a:t>
            </a:r>
            <a:r>
              <a:rPr lang="en-US" sz="4400" cap="small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1 Corinthians 13:4-8</a:t>
            </a:r>
            <a:endParaRPr lang="en-US" sz="4400" b="1" cap="small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14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431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903248"/>
            <a:ext cx="10948639" cy="1728439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Do Not Take Communication</a:t>
            </a:r>
            <a:br>
              <a:rPr lang="en-US" sz="5400" b="1" cap="none" dirty="0">
                <a:latin typeface="Candara" panose="020E0502030303020204" pitchFamily="34" charset="0"/>
              </a:rPr>
            </a:br>
            <a:r>
              <a:rPr lang="en-US" sz="5400" b="1" cap="none" dirty="0">
                <a:latin typeface="Candara" panose="020E0502030303020204" pitchFamily="34" charset="0"/>
              </a:rPr>
              <a:t>For Granted</a:t>
            </a:r>
            <a:endParaRPr lang="en-US" sz="4800" i="1" cap="none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2" y="2631687"/>
            <a:ext cx="11282906" cy="35126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latin typeface="Candara" panose="020E0502030303020204" pitchFamily="34" charset="0"/>
              </a:rPr>
              <a:t>It does not “just happen”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latin typeface="Candara" panose="020E0502030303020204" pitchFamily="34" charset="0"/>
              </a:rPr>
              <a:t>Commit time, effort, righteous motives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latin typeface="Candara" panose="020E0502030303020204" pitchFamily="34" charset="0"/>
              </a:rPr>
              <a:t>Requires honest desire for the welfare </a:t>
            </a:r>
            <a:br>
              <a:rPr lang="en-US" sz="4800" dirty="0">
                <a:latin typeface="Candara" panose="020E0502030303020204" pitchFamily="34" charset="0"/>
              </a:rPr>
            </a:br>
            <a:r>
              <a:rPr lang="en-US" sz="4800" dirty="0">
                <a:latin typeface="Candara" panose="020E0502030303020204" pitchFamily="34" charset="0"/>
              </a:rPr>
              <a:t>of others, </a:t>
            </a:r>
            <a:r>
              <a:rPr lang="en-US" sz="4800" i="1" dirty="0">
                <a:latin typeface="Candara" panose="020E0502030303020204" pitchFamily="34" charset="0"/>
              </a:rPr>
              <a:t>Proverbs 10:20-21</a:t>
            </a:r>
            <a:endParaRPr lang="en-US" sz="4000" i="1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15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832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380" y="764372"/>
            <a:ext cx="8994820" cy="1788821"/>
          </a:xfrm>
        </p:spPr>
        <p:txBody>
          <a:bodyPr>
            <a:noAutofit/>
          </a:bodyPr>
          <a:lstStyle/>
          <a:p>
            <a:r>
              <a:rPr lang="en-US" sz="6000" b="1" cap="none" dirty="0">
                <a:latin typeface="Candara" panose="020E0502030303020204" pitchFamily="34" charset="0"/>
              </a:rPr>
              <a:t>Disrupted Communication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2766951"/>
            <a:ext cx="11178862" cy="34259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latin typeface="Candara" panose="020E0502030303020204" pitchFamily="34" charset="0"/>
              </a:rPr>
              <a:t>Neglect or deliberate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latin typeface="Candara" panose="020E0502030303020204" pitchFamily="34" charset="0"/>
              </a:rPr>
              <a:t>Misunderstanding, anger, hatred, lies, resentment, bitterness…, </a:t>
            </a:r>
            <a:r>
              <a:rPr lang="en-US" sz="4800" i="1" dirty="0">
                <a:latin typeface="Candara" panose="020E0502030303020204" pitchFamily="34" charset="0"/>
              </a:rPr>
              <a:t>Colossians 3:8-9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43AA9B7-64D6-4EF0-B22E-0E9C9B624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2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0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750" y="1115123"/>
            <a:ext cx="10324171" cy="1081668"/>
          </a:xfrm>
        </p:spPr>
        <p:txBody>
          <a:bodyPr>
            <a:noAutofit/>
          </a:bodyPr>
          <a:lstStyle/>
          <a:p>
            <a:r>
              <a:rPr lang="en-US" sz="6000" b="1" cap="none" dirty="0">
                <a:latin typeface="Candara" panose="020E0502030303020204" pitchFamily="34" charset="0"/>
              </a:rPr>
              <a:t>Christians Must Communicate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2520176"/>
            <a:ext cx="11178862" cy="3672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5200" b="1" cap="small" dirty="0">
                <a:latin typeface="Candara" panose="020E0502030303020204" pitchFamily="34" charset="0"/>
              </a:rPr>
              <a:t>To God in Prayer and Praise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4300" dirty="0">
                <a:latin typeface="Candara" panose="020E0502030303020204" pitchFamily="34" charset="0"/>
              </a:rPr>
              <a:t>Always, </a:t>
            </a:r>
            <a:r>
              <a:rPr lang="en-US" sz="4300" i="1" dirty="0">
                <a:latin typeface="Candara" panose="020E0502030303020204" pitchFamily="34" charset="0"/>
              </a:rPr>
              <a:t>Luke 18:1; 1 Thessalonians 5:17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4300" dirty="0">
                <a:latin typeface="Candara" panose="020E0502030303020204" pitchFamily="34" charset="0"/>
              </a:rPr>
              <a:t>In everything, </a:t>
            </a:r>
            <a:r>
              <a:rPr lang="en-US" sz="4300" i="1" dirty="0">
                <a:latin typeface="Candara" panose="020E0502030303020204" pitchFamily="34" charset="0"/>
              </a:rPr>
              <a:t>Philippians 4:6-7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4300" dirty="0">
                <a:latin typeface="Candara" panose="020E0502030303020204" pitchFamily="34" charset="0"/>
              </a:rPr>
              <a:t>For others, </a:t>
            </a:r>
            <a:r>
              <a:rPr lang="en-US" sz="4300" i="1" dirty="0">
                <a:latin typeface="Candara" panose="020E0502030303020204" pitchFamily="34" charset="0"/>
              </a:rPr>
              <a:t>1 Timothy 2:1-2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4300" dirty="0">
                <a:latin typeface="Candara" panose="020E0502030303020204" pitchFamily="34" charset="0"/>
              </a:rPr>
              <a:t>Earnestly, vigilantly, thankfully, </a:t>
            </a:r>
            <a:r>
              <a:rPr lang="en-US" sz="4300" i="1" dirty="0">
                <a:latin typeface="Candara" panose="020E0502030303020204" pitchFamily="34" charset="0"/>
              </a:rPr>
              <a:t>Colossians 4:2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3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615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750" y="1115123"/>
            <a:ext cx="10324171" cy="1081668"/>
          </a:xfrm>
        </p:spPr>
        <p:txBody>
          <a:bodyPr>
            <a:noAutofit/>
          </a:bodyPr>
          <a:lstStyle/>
          <a:p>
            <a:r>
              <a:rPr lang="en-US" sz="6000" b="1" cap="none" dirty="0">
                <a:latin typeface="Candara" panose="020E0502030303020204" pitchFamily="34" charset="0"/>
              </a:rPr>
              <a:t>Christians Must Communicate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2386362"/>
            <a:ext cx="11178862" cy="380656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4800" b="1" cap="small" dirty="0">
                <a:latin typeface="Candara" panose="020E0502030303020204" pitchFamily="34" charset="0"/>
              </a:rPr>
              <a:t>The Gospel to the Lost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4300" dirty="0">
                <a:latin typeface="Candara" panose="020E0502030303020204" pitchFamily="34" charset="0"/>
              </a:rPr>
              <a:t>Make disciples, </a:t>
            </a:r>
            <a:r>
              <a:rPr lang="en-US" sz="4300" i="1" dirty="0">
                <a:latin typeface="Candara" panose="020E0502030303020204" pitchFamily="34" charset="0"/>
              </a:rPr>
              <a:t>Matthew 28:19-20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4300" dirty="0">
                <a:latin typeface="Candara" panose="020E0502030303020204" pitchFamily="34" charset="0"/>
              </a:rPr>
              <a:t>Enlighten them, </a:t>
            </a:r>
            <a:r>
              <a:rPr lang="en-US" sz="4300" i="1" dirty="0">
                <a:latin typeface="Candara" panose="020E0502030303020204" pitchFamily="34" charset="0"/>
              </a:rPr>
              <a:t>Ephesians 3:8-9; 6:19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4300" dirty="0">
                <a:latin typeface="Candara" panose="020E0502030303020204" pitchFamily="34" charset="0"/>
              </a:rPr>
              <a:t>Effectively impart gospel, </a:t>
            </a:r>
            <a:r>
              <a:rPr lang="en-US" sz="4300" i="1" dirty="0">
                <a:latin typeface="Candara" panose="020E0502030303020204" pitchFamily="34" charset="0"/>
              </a:rPr>
              <a:t>Colossians 4:3-6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4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625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750" y="1115123"/>
            <a:ext cx="10324171" cy="1081668"/>
          </a:xfrm>
        </p:spPr>
        <p:txBody>
          <a:bodyPr>
            <a:noAutofit/>
          </a:bodyPr>
          <a:lstStyle/>
          <a:p>
            <a:r>
              <a:rPr lang="en-US" sz="6000" b="1" cap="none" dirty="0">
                <a:latin typeface="Candara" panose="020E0502030303020204" pitchFamily="34" charset="0"/>
              </a:rPr>
              <a:t>Christians Must Communicate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2" y="2481943"/>
            <a:ext cx="11064523" cy="359822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200" b="1" cap="small" dirty="0">
                <a:latin typeface="Candara" panose="020E0502030303020204" pitchFamily="34" charset="0"/>
              </a:rPr>
              <a:t>To Each Other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latin typeface="Candara" panose="020E0502030303020204" pitchFamily="34" charset="0"/>
              </a:rPr>
              <a:t>With purity and grace, </a:t>
            </a:r>
            <a:r>
              <a:rPr lang="en-US" sz="4800" i="1" dirty="0">
                <a:latin typeface="Candara" panose="020E0502030303020204" pitchFamily="34" charset="0"/>
              </a:rPr>
              <a:t>Ephesians 4:29-32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latin typeface="Candara" panose="020E0502030303020204" pitchFamily="34" charset="0"/>
              </a:rPr>
              <a:t>Without duplicity, </a:t>
            </a:r>
            <a:r>
              <a:rPr lang="en-US" sz="4800" i="1" dirty="0">
                <a:latin typeface="Candara" panose="020E0502030303020204" pitchFamily="34" charset="0"/>
              </a:rPr>
              <a:t>James 3:9-12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latin typeface="Candara" panose="020E0502030303020204" pitchFamily="34" charset="0"/>
              </a:rPr>
              <a:t>With unity of spirit, </a:t>
            </a:r>
            <a:r>
              <a:rPr lang="en-US" sz="4800" i="1" dirty="0">
                <a:latin typeface="Candara" panose="020E0502030303020204" pitchFamily="34" charset="0"/>
              </a:rPr>
              <a:t>1 Peter 3:8-9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5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409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750" y="1159727"/>
            <a:ext cx="10324171" cy="1215482"/>
          </a:xfrm>
        </p:spPr>
        <p:txBody>
          <a:bodyPr>
            <a:noAutofit/>
          </a:bodyPr>
          <a:lstStyle/>
          <a:p>
            <a:r>
              <a:rPr lang="en-US" sz="6000" b="1" cap="none" dirty="0">
                <a:latin typeface="Candara" panose="020E0502030303020204" pitchFamily="34" charset="0"/>
              </a:rPr>
              <a:t>Christians Must Communicate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758" y="2535961"/>
            <a:ext cx="11238300" cy="35014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cap="small" dirty="0">
                <a:latin typeface="Candara" panose="020E0502030303020204" pitchFamily="34" charset="0"/>
              </a:rPr>
              <a:t>In Our Families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Candara" panose="020E0502030303020204" pitchFamily="34" charset="0"/>
              </a:rPr>
              <a:t>With spouse, </a:t>
            </a:r>
            <a:r>
              <a:rPr lang="en-US" sz="4400" i="1" dirty="0">
                <a:latin typeface="Candara" panose="020E0502030303020204" pitchFamily="34" charset="0"/>
              </a:rPr>
              <a:t>1 Peter 3:7; Ephesians 5:22-29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Candara" panose="020E0502030303020204" pitchFamily="34" charset="0"/>
              </a:rPr>
              <a:t>With children, </a:t>
            </a:r>
            <a:r>
              <a:rPr lang="en-US" sz="4400" i="1" dirty="0">
                <a:latin typeface="Candara" panose="020E0502030303020204" pitchFamily="34" charset="0"/>
              </a:rPr>
              <a:t>Ephesians 6:4; Hebrews 12:9-10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Candara" panose="020E0502030303020204" pitchFamily="34" charset="0"/>
              </a:rPr>
              <a:t>With parents, </a:t>
            </a:r>
            <a:r>
              <a:rPr lang="en-US" sz="4400" i="1" dirty="0">
                <a:latin typeface="Candara" panose="020E0502030303020204" pitchFamily="34" charset="0"/>
              </a:rPr>
              <a:t>Ephesians 6:1-3; Leviticus 19:3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59238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6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836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713678"/>
            <a:ext cx="10948639" cy="1594624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When Communication Fails</a:t>
            </a:r>
            <a:br>
              <a:rPr lang="en-US" sz="5400" b="1" cap="none" dirty="0">
                <a:latin typeface="Candara" panose="020E0502030303020204" pitchFamily="34" charset="0"/>
              </a:rPr>
            </a:br>
            <a:r>
              <a:rPr lang="en-US" sz="4800" i="1" cap="none" dirty="0">
                <a:latin typeface="Candara" panose="020E0502030303020204" pitchFamily="34" charset="0"/>
              </a:rPr>
              <a:t>Genesis 11:1-9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6" y="2653990"/>
            <a:ext cx="11231790" cy="38388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cap="small" dirty="0">
                <a:latin typeface="Candara" panose="020E0502030303020204" pitchFamily="34" charset="0"/>
              </a:rPr>
              <a:t>Confusion, Disputes, Division Reign </a:t>
            </a:r>
            <a:r>
              <a:rPr lang="en-US" sz="4800" i="1" dirty="0">
                <a:latin typeface="Candara" panose="020E0502030303020204" pitchFamily="34" charset="0"/>
              </a:rPr>
              <a:t>(11:8-9)</a:t>
            </a:r>
            <a:endParaRPr lang="en-US" sz="4800" cap="small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Disputes and division, </a:t>
            </a:r>
            <a:r>
              <a:rPr lang="en-US" sz="4000" i="1" dirty="0">
                <a:latin typeface="Candara" panose="020E0502030303020204" pitchFamily="34" charset="0"/>
              </a:rPr>
              <a:t>1 Timothy 6:3-5; </a:t>
            </a:r>
            <a:br>
              <a:rPr lang="en-US" sz="4000" i="1" dirty="0">
                <a:latin typeface="Candara" panose="020E0502030303020204" pitchFamily="34" charset="0"/>
              </a:rPr>
            </a:br>
            <a:r>
              <a:rPr lang="en-US" sz="4000" i="1" dirty="0">
                <a:latin typeface="Candara" panose="020E0502030303020204" pitchFamily="34" charset="0"/>
              </a:rPr>
              <a:t>1 Corinthians 1:10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Speaking the same thing requires listening carefully to God’s word and to each other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7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767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713678"/>
            <a:ext cx="10948639" cy="1594624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When Communication Fails</a:t>
            </a:r>
            <a:br>
              <a:rPr lang="en-US" sz="5400" b="1" cap="none" dirty="0">
                <a:latin typeface="Candara" panose="020E0502030303020204" pitchFamily="34" charset="0"/>
              </a:rPr>
            </a:br>
            <a:r>
              <a:rPr lang="en-US" sz="4800" i="1" cap="none" dirty="0">
                <a:latin typeface="Candara" panose="020E0502030303020204" pitchFamily="34" charset="0"/>
              </a:rPr>
              <a:t>Genesis 11:1-9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6" y="2587084"/>
            <a:ext cx="11231790" cy="39057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b="1" cap="small" dirty="0">
                <a:latin typeface="Candara" panose="020E0502030303020204" pitchFamily="34" charset="0"/>
              </a:rPr>
              <a:t>Potential, Progress and Productivity are Disrupted </a:t>
            </a:r>
            <a:r>
              <a:rPr lang="en-US" sz="4800" i="1" dirty="0">
                <a:latin typeface="Candara" panose="020E0502030303020204" pitchFamily="34" charset="0"/>
              </a:rPr>
              <a:t>(11:3, 4, 6, 8)</a:t>
            </a:r>
            <a:endParaRPr lang="en-US" sz="4800" cap="small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latin typeface="Candara" panose="020E0502030303020204" pitchFamily="34" charset="0"/>
              </a:rPr>
              <a:t>Work and common goals become more difficult </a:t>
            </a:r>
            <a:br>
              <a:rPr lang="en-US" sz="4000" dirty="0">
                <a:latin typeface="Candara" panose="020E0502030303020204" pitchFamily="34" charset="0"/>
              </a:rPr>
            </a:br>
            <a:r>
              <a:rPr lang="en-US" sz="4000" dirty="0">
                <a:latin typeface="Candara" panose="020E0502030303020204" pitchFamily="34" charset="0"/>
              </a:rPr>
              <a:t>without communication,</a:t>
            </a:r>
            <a:r>
              <a:rPr lang="en-US" sz="4000" i="1" dirty="0">
                <a:latin typeface="Candara" panose="020E0502030303020204" pitchFamily="34" charset="0"/>
              </a:rPr>
              <a:t> 1 Corinthians 12:26-27; </a:t>
            </a:r>
            <a:br>
              <a:rPr lang="en-US" sz="4000" i="1" dirty="0">
                <a:latin typeface="Candara" panose="020E0502030303020204" pitchFamily="34" charset="0"/>
              </a:rPr>
            </a:br>
            <a:r>
              <a:rPr lang="en-US" sz="4000" i="1" dirty="0">
                <a:latin typeface="Candara" panose="020E0502030303020204" pitchFamily="34" charset="0"/>
              </a:rPr>
              <a:t>Ephesians 4:15-16</a:t>
            </a:r>
            <a:endParaRPr lang="en-US" sz="4000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8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680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FA48-387C-499B-92AE-92E460B7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2" y="713678"/>
            <a:ext cx="10948639" cy="1594624"/>
          </a:xfrm>
        </p:spPr>
        <p:txBody>
          <a:bodyPr>
            <a:noAutofit/>
          </a:bodyPr>
          <a:lstStyle/>
          <a:p>
            <a:r>
              <a:rPr lang="en-US" sz="5400" b="1" cap="none" dirty="0">
                <a:latin typeface="Candara" panose="020E0502030303020204" pitchFamily="34" charset="0"/>
              </a:rPr>
              <a:t>When Communication Fails</a:t>
            </a:r>
            <a:br>
              <a:rPr lang="en-US" sz="5400" b="1" cap="none" dirty="0">
                <a:latin typeface="Candara" panose="020E0502030303020204" pitchFamily="34" charset="0"/>
              </a:rPr>
            </a:br>
            <a:r>
              <a:rPr lang="en-US" sz="4800" i="1" cap="none" dirty="0">
                <a:latin typeface="Candara" panose="020E0502030303020204" pitchFamily="34" charset="0"/>
              </a:rPr>
              <a:t>Genesis 11:1-9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5884-2E60-40AC-86ED-2E1B20B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6" y="2308302"/>
            <a:ext cx="11450172" cy="41845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cap="small" dirty="0">
                <a:latin typeface="Candara" panose="020E0502030303020204" pitchFamily="34" charset="0"/>
              </a:rPr>
              <a:t>Isolation Results </a:t>
            </a:r>
            <a:r>
              <a:rPr lang="en-US" sz="4800" i="1" dirty="0">
                <a:latin typeface="Candara" panose="020E0502030303020204" pitchFamily="34" charset="0"/>
              </a:rPr>
              <a:t>(11:8)</a:t>
            </a:r>
            <a:endParaRPr lang="en-US" sz="4800" cap="small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Distrust and evil suspicions, </a:t>
            </a:r>
            <a:r>
              <a:rPr lang="en-US" sz="4000" i="1" dirty="0">
                <a:latin typeface="Candara" panose="020E0502030303020204" pitchFamily="34" charset="0"/>
              </a:rPr>
              <a:t>1 Timothy 6:4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Selfish interests dominate and dictate decisions, </a:t>
            </a:r>
            <a:r>
              <a:rPr lang="en-US" sz="4000" i="1" dirty="0">
                <a:latin typeface="Candara" panose="020E0502030303020204" pitchFamily="34" charset="0"/>
              </a:rPr>
              <a:t>Philippians 2:3-4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Exposed to more dangers with less help </a:t>
            </a:r>
            <a:r>
              <a:rPr lang="en-US" sz="4000" i="1" dirty="0">
                <a:latin typeface="Candara" panose="020E0502030303020204" pitchFamily="34" charset="0"/>
              </a:rPr>
              <a:t>(11:4, 9) Galatians 6:2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D708-8672-4046-8543-790AC658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7988" y="6492875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9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3D7B50B-AC33-4013-AC60-D70AF5CA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425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411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Candara</vt:lpstr>
      <vt:lpstr>Century Gothic</vt:lpstr>
      <vt:lpstr>Vapor Trail</vt:lpstr>
      <vt:lpstr>Failure to Communicate</vt:lpstr>
      <vt:lpstr>Disrupted Communication </vt:lpstr>
      <vt:lpstr>Christians Must Communicate </vt:lpstr>
      <vt:lpstr>Christians Must Communicate </vt:lpstr>
      <vt:lpstr>Christians Must Communicate </vt:lpstr>
      <vt:lpstr>Christians Must Communicate </vt:lpstr>
      <vt:lpstr>When Communication Fails Genesis 11:1-9</vt:lpstr>
      <vt:lpstr>When Communication Fails Genesis 11:1-9</vt:lpstr>
      <vt:lpstr>When Communication Fails Genesis 11:1-9</vt:lpstr>
      <vt:lpstr>When Communication Fails Genesis 11:1-9</vt:lpstr>
      <vt:lpstr>Guidelines for Successful  Communication</vt:lpstr>
      <vt:lpstr>Guidelines for Successful  Communication</vt:lpstr>
      <vt:lpstr>Guidelines for Successful  Communication</vt:lpstr>
      <vt:lpstr>Guidelines for Successful  Communication</vt:lpstr>
      <vt:lpstr>Do Not Take Communication For Granted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25</cp:revision>
  <dcterms:created xsi:type="dcterms:W3CDTF">2018-09-08T18:02:50Z</dcterms:created>
  <dcterms:modified xsi:type="dcterms:W3CDTF">2018-09-09T13:41:33Z</dcterms:modified>
</cp:coreProperties>
</file>