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24" r:id="rId1"/>
  </p:sldMasterIdLst>
  <p:notesMasterIdLst>
    <p:notesMasterId r:id="rId13"/>
  </p:notesMasterIdLst>
  <p:handoutMasterIdLst>
    <p:handoutMasterId r:id="rId14"/>
  </p:handoutMasterIdLst>
  <p:sldIdLst>
    <p:sldId id="268" r:id="rId2"/>
    <p:sldId id="269" r:id="rId3"/>
    <p:sldId id="270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A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86" d="100"/>
          <a:sy n="86" d="100"/>
        </p:scale>
        <p:origin x="102" y="10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4"/>
    </p:cViewPr>
  </p:sorter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9/2/2018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9/2/2018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37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0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13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01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11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76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71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0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9BFD-5A74-4CB0-BA9B-5B8F8B2AD39F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D2E3-D9C2-4A78-BE67-153A288DB2EF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9DA0-B7F5-4163-92DF-3738A38C6E34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BF28-5F4C-4ABD-9FBD-C32454C98006}" type="datetime1">
              <a:rPr lang="en-US" smtClean="0"/>
              <a:t>9/2/2018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79FA-3667-4D29-AE32-296D7FFC94FC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F20618-8412-4CB7-98C3-276540671231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887F-F7B1-4CB4-B50F-D366B23C916D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4D2C-16A3-4FD3-95F2-0174F579C4A1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CE28-0A82-4D06-9A30-C1A294CA1B14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B50-B3AD-44F5-8908-32D576E0EECC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C223-7C2F-40F1-84B2-634D520AAC2A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BA6D-A592-4A33-9F1D-D33D41C383A0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6AD148D-0C23-4909-AE18-ABE2B8EE828E}" type="datetime1">
              <a:rPr lang="en-US" smtClean="0"/>
              <a:t>9/2/2018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1524000"/>
          </a:xfrm>
        </p:spPr>
        <p:txBody>
          <a:bodyPr>
            <a:norm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Paul’s “I Am’s”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932612" y="3657600"/>
            <a:ext cx="4343399" cy="838200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-Romans 1:14-17-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84039F01-1026-45A4-8F3A-E9A3665F4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533400"/>
            <a:ext cx="10058402" cy="13716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Not Ashamed </a:t>
            </a:r>
            <a: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(1:16)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12" y="2286000"/>
            <a:ext cx="11277600" cy="3733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latin typeface="Candara" panose="020E0502030303020204" pitchFamily="34" charset="0"/>
              </a:rPr>
              <a:t>Reflect respect and honor for the gospel</a:t>
            </a:r>
            <a:endParaRPr lang="en-US" sz="4400" i="1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latin typeface="Candara" panose="020E0502030303020204" pitchFamily="34" charset="0"/>
              </a:rPr>
              <a:t>Through diligent use of the word, </a:t>
            </a:r>
            <a:r>
              <a:rPr lang="en-US" sz="4000" i="1" dirty="0">
                <a:latin typeface="Candara" panose="020E0502030303020204" pitchFamily="34" charset="0"/>
              </a:rPr>
              <a:t>2 Timothy 2:15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latin typeface="Candara" panose="020E0502030303020204" pitchFamily="34" charset="0"/>
              </a:rPr>
              <a:t>Glorify God through holy, devoted, and consecrated living, </a:t>
            </a:r>
            <a:r>
              <a:rPr lang="en-US" sz="4000" i="1" dirty="0">
                <a:latin typeface="Candara" panose="020E0502030303020204" pitchFamily="34" charset="0"/>
              </a:rPr>
              <a:t>1 Peter 4:15-16</a:t>
            </a:r>
            <a:endParaRPr lang="en-US" sz="3800" dirty="0">
              <a:latin typeface="Candara" panose="020E0502030303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E688FD86-C186-406B-957A-378635E03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37AC-F736-4448-8FA7-FB0A15E2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/>
          <a:lstStyle/>
          <a:p>
            <a:fld id="{DF28FB93-0A08-4E7D-8E63-9EFA29F1E093}" type="slidenum">
              <a:rPr lang="en-US" sz="1400" smtClean="0">
                <a:latin typeface="Candara" panose="020E0502030303020204" pitchFamily="34" charset="0"/>
              </a:rPr>
              <a:pPr/>
              <a:t>10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4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12188825" cy="13716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Paul’s “I Am’s”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7412" y="2286000"/>
            <a:ext cx="6019800" cy="32765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a debtor</a:t>
            </a:r>
            <a:endParaRPr 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ready</a:t>
            </a:r>
            <a:endParaRPr 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not ashamed</a:t>
            </a:r>
            <a:endParaRPr 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82F8CA3B-7BBC-4B5A-8C1C-CD05E4882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C75FE-5133-4BB3-86C9-E4B288AE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 vert="horz" lIns="91440" tIns="45720" rIns="91440" bIns="45720" rtlCol="0" anchor="ctr"/>
          <a:lstStyle/>
          <a:p>
            <a:fld id="{DF28FB93-0A08-4E7D-8E63-9EFA29F1E093}" type="slidenum">
              <a:rPr lang="en-US" sz="1400">
                <a:latin typeface="Candara" panose="020E0502030303020204" pitchFamily="34" charset="0"/>
              </a:rPr>
              <a:pPr/>
              <a:t>11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3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609600"/>
            <a:ext cx="10287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Paul’s Persistent Endurance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133601"/>
            <a:ext cx="9525002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atin typeface="Candara" panose="020E0502030303020204" pitchFamily="34" charset="0"/>
              </a:rPr>
              <a:t>To press forward, </a:t>
            </a:r>
            <a:r>
              <a:rPr lang="en-US" sz="4800" i="1" dirty="0">
                <a:latin typeface="Candara" panose="020E0502030303020204" pitchFamily="34" charset="0"/>
              </a:rPr>
              <a:t>Philippians 3:12-14</a:t>
            </a:r>
          </a:p>
          <a:p>
            <a:pPr>
              <a:lnSpc>
                <a:spcPct val="100000"/>
              </a:lnSpc>
            </a:pPr>
            <a:r>
              <a:rPr lang="en-US" sz="4800" dirty="0">
                <a:latin typeface="Candara" panose="020E0502030303020204" pitchFamily="34" charset="0"/>
              </a:rPr>
              <a:t>To be strong, </a:t>
            </a:r>
            <a:r>
              <a:rPr lang="en-US" sz="4800" i="1" dirty="0">
                <a:latin typeface="Candara" panose="020E0502030303020204" pitchFamily="34" charset="0"/>
              </a:rPr>
              <a:t>2 Corinthians 12:10</a:t>
            </a:r>
          </a:p>
          <a:p>
            <a:pPr>
              <a:lnSpc>
                <a:spcPct val="100000"/>
              </a:lnSpc>
            </a:pPr>
            <a:r>
              <a:rPr lang="en-US" sz="4800" dirty="0">
                <a:latin typeface="Candara" panose="020E0502030303020204" pitchFamily="34" charset="0"/>
              </a:rPr>
              <a:t>“I am” – </a:t>
            </a:r>
            <a:r>
              <a:rPr lang="en-US" sz="4800" i="1" dirty="0">
                <a:latin typeface="Candara" panose="020E0502030303020204" pitchFamily="34" charset="0"/>
              </a:rPr>
              <a:t>Romans 1:14-17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82F8CA3B-7BBC-4B5A-8C1C-CD05E4882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C75FE-5133-4BB3-86C9-E4B288AE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 vert="horz" lIns="91440" tIns="45720" rIns="91440" bIns="45720" rtlCol="0" anchor="ctr"/>
          <a:lstStyle/>
          <a:p>
            <a:fld id="{DF28FB93-0A08-4E7D-8E63-9EFA29F1E093}" type="slidenum">
              <a:rPr lang="en-US" sz="1400">
                <a:latin typeface="Candara" panose="020E0502030303020204" pitchFamily="34" charset="0"/>
              </a:rPr>
              <a:pPr/>
              <a:t>2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609600"/>
            <a:ext cx="10058402" cy="10668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a Debtor </a:t>
            </a:r>
            <a: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(1:14)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12" y="1828799"/>
            <a:ext cx="11125200" cy="45640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To preach the gospel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1 Corinthians 9:16 (Jeremiah 20:7-9)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Fear of God </a:t>
            </a:r>
            <a:r>
              <a:rPr lang="en-US" sz="4000" u="sng" dirty="0">
                <a:latin typeface="Candara" panose="020E0502030303020204" pitchFamily="34" charset="0"/>
              </a:rPr>
              <a:t>convinced</a:t>
            </a:r>
            <a:r>
              <a:rPr lang="en-US" sz="4000" dirty="0">
                <a:latin typeface="Candara" panose="020E0502030303020204" pitchFamily="34" charset="0"/>
              </a:rPr>
              <a:t> him, </a:t>
            </a:r>
            <a:r>
              <a:rPr lang="en-US" sz="4000" i="1" dirty="0">
                <a:latin typeface="Candara" panose="020E0502030303020204" pitchFamily="34" charset="0"/>
              </a:rPr>
              <a:t>2 Corinthians 5:11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Christ’s love </a:t>
            </a:r>
            <a:r>
              <a:rPr lang="en-US" sz="4000" u="sng" dirty="0">
                <a:latin typeface="Candara" panose="020E0502030303020204" pitchFamily="34" charset="0"/>
              </a:rPr>
              <a:t>compelled</a:t>
            </a:r>
            <a:r>
              <a:rPr lang="en-US" sz="4000" dirty="0">
                <a:latin typeface="Candara" panose="020E0502030303020204" pitchFamily="34" charset="0"/>
              </a:rPr>
              <a:t> him, </a:t>
            </a:r>
            <a:r>
              <a:rPr lang="en-US" sz="4000" i="1" dirty="0">
                <a:latin typeface="Candara" panose="020E0502030303020204" pitchFamily="34" charset="0"/>
              </a:rPr>
              <a:t>2 Corinthians 5:13-14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God’s grace </a:t>
            </a:r>
            <a:r>
              <a:rPr lang="en-US" sz="4000" u="sng" dirty="0">
                <a:latin typeface="Candara" panose="020E0502030303020204" pitchFamily="34" charset="0"/>
              </a:rPr>
              <a:t>called</a:t>
            </a:r>
            <a:r>
              <a:rPr lang="en-US" sz="4000" dirty="0">
                <a:latin typeface="Candara" panose="020E0502030303020204" pitchFamily="34" charset="0"/>
              </a:rPr>
              <a:t> him, </a:t>
            </a:r>
            <a:r>
              <a:rPr lang="en-US" sz="4000" i="1" dirty="0">
                <a:latin typeface="Candara" panose="020E0502030303020204" pitchFamily="34" charset="0"/>
              </a:rPr>
              <a:t>Galatians 1:15-16; </a:t>
            </a:r>
            <a:br>
              <a:rPr lang="en-US" sz="4000" i="1" dirty="0">
                <a:latin typeface="Candara" panose="020E0502030303020204" pitchFamily="34" charset="0"/>
              </a:rPr>
            </a:br>
            <a:r>
              <a:rPr lang="en-US" sz="4000" i="1" dirty="0">
                <a:latin typeface="Candara" panose="020E0502030303020204" pitchFamily="34" charset="0"/>
              </a:rPr>
              <a:t>1 Corinthians 15:10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E688FD86-C186-406B-957A-378635E03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37AC-F736-4448-8FA7-FB0A15E2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/>
          <a:lstStyle/>
          <a:p>
            <a:fld id="{DF28FB93-0A08-4E7D-8E63-9EFA29F1E093}" type="slidenum">
              <a:rPr lang="en-US" sz="1400" smtClean="0">
                <a:latin typeface="Candara" panose="020E0502030303020204" pitchFamily="34" charset="0"/>
              </a:rPr>
              <a:pPr/>
              <a:t>3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609600"/>
            <a:ext cx="10058402" cy="10668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a Debtor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(1:14)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12" y="1828800"/>
            <a:ext cx="11277600" cy="4267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Paul was indebted to…</a:t>
            </a:r>
            <a:endParaRPr lang="en-US" sz="4400" i="1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Christ for salvation and apostleship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800" dirty="0">
                <a:latin typeface="Candara" panose="020E0502030303020204" pitchFamily="34" charset="0"/>
              </a:rPr>
              <a:t>Debt of sin forgiven, </a:t>
            </a:r>
            <a:r>
              <a:rPr lang="en-US" sz="3800" i="1" dirty="0">
                <a:latin typeface="Candara" panose="020E0502030303020204" pitchFamily="34" charset="0"/>
              </a:rPr>
              <a:t>Matthew 18:23-27, 32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800" dirty="0">
                <a:latin typeface="Candara" panose="020E0502030303020204" pitchFamily="34" charset="0"/>
              </a:rPr>
              <a:t>Put flesh to death &amp; live by Spirit, </a:t>
            </a:r>
            <a:r>
              <a:rPr lang="en-US" sz="3800" i="1" dirty="0">
                <a:latin typeface="Candara" panose="020E0502030303020204" pitchFamily="34" charset="0"/>
              </a:rPr>
              <a:t>Romans 8:12-13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The lost: To save some, </a:t>
            </a:r>
            <a:r>
              <a:rPr lang="en-US" sz="4000" i="1" dirty="0">
                <a:latin typeface="Candara" panose="020E0502030303020204" pitchFamily="34" charset="0"/>
              </a:rPr>
              <a:t>1 Corinthians 9:22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To Christians, </a:t>
            </a:r>
            <a:r>
              <a:rPr lang="en-US" sz="4000" i="1" dirty="0">
                <a:latin typeface="Candara" panose="020E0502030303020204" pitchFamily="34" charset="0"/>
              </a:rPr>
              <a:t>Romans 15:27-29; Galatians 6:2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E688FD86-C186-406B-957A-378635E03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37AC-F736-4448-8FA7-FB0A15E2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/>
          <a:lstStyle/>
          <a:p>
            <a:fld id="{DF28FB93-0A08-4E7D-8E63-9EFA29F1E093}" type="slidenum">
              <a:rPr lang="en-US" sz="1400" smtClean="0">
                <a:latin typeface="Candara" panose="020E0502030303020204" pitchFamily="34" charset="0"/>
              </a:rPr>
              <a:pPr/>
              <a:t>4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609600"/>
            <a:ext cx="10058402" cy="10668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a Debtor </a:t>
            </a:r>
            <a: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(1:14)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12" y="1828800"/>
            <a:ext cx="11201400" cy="4267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The debt of love</a:t>
            </a:r>
            <a:endParaRPr lang="en-US" sz="4400" i="1" dirty="0">
              <a:latin typeface="Candara" panose="020E0502030303020204" pitchFamily="34" charset="0"/>
            </a:endParaRPr>
          </a:p>
          <a:p>
            <a:pPr marL="32004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latin typeface="Candara" panose="020E0502030303020204" pitchFamily="34" charset="0"/>
              </a:rPr>
              <a:t>“Owe no one anything except to love one another, for he who loves another has fulfilled the law…Love does no harm to a neighbor; therefore love is the fulfillment of the law.” </a:t>
            </a:r>
            <a:r>
              <a:rPr lang="en-US" sz="4000" i="1" dirty="0">
                <a:latin typeface="Candara" panose="020E0502030303020204" pitchFamily="34" charset="0"/>
              </a:rPr>
              <a:t>(Romans 13:8, 10)</a:t>
            </a:r>
          </a:p>
          <a:p>
            <a:pPr marL="32004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4000" i="1" dirty="0">
              <a:latin typeface="Candara" panose="020E0502030303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E688FD86-C186-406B-957A-378635E03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37AC-F736-4448-8FA7-FB0A15E2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/>
          <a:lstStyle/>
          <a:p>
            <a:fld id="{DF28FB93-0A08-4E7D-8E63-9EFA29F1E093}" type="slidenum">
              <a:rPr lang="en-US" sz="1400" smtClean="0">
                <a:latin typeface="Candara" panose="020E0502030303020204" pitchFamily="34" charset="0"/>
              </a:rPr>
              <a:pPr/>
              <a:t>5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533400"/>
            <a:ext cx="10058402" cy="18288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Ready </a:t>
            </a:r>
            <a: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(1:15)</a:t>
            </a:r>
            <a:b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(predisposed, willing, eager)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6640" y="2743200"/>
            <a:ext cx="11468972" cy="2590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latin typeface="Candara" panose="020E0502030303020204" pitchFamily="34" charset="0"/>
              </a:rPr>
              <a:t>To preach the gospel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2 Corinthians 12:14-15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latin typeface="Candara" panose="020E0502030303020204" pitchFamily="34" charset="0"/>
              </a:rPr>
              <a:t>Eager to serve Christ, </a:t>
            </a:r>
            <a:r>
              <a:rPr lang="en-US" sz="4400" i="1" dirty="0">
                <a:latin typeface="Candara" panose="020E0502030303020204" pitchFamily="34" charset="0"/>
              </a:rPr>
              <a:t>Matthew 26:40-41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latin typeface="Candara" panose="020E0502030303020204" pitchFamily="34" charset="0"/>
              </a:rPr>
              <a:t>Readiness is shown in doing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2 Corinthians 8:11</a:t>
            </a:r>
            <a:endParaRPr lang="en-US" sz="4000" b="1" dirty="0">
              <a:latin typeface="Candara" panose="020E0502030303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E688FD86-C186-406B-957A-378635E03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37AC-F736-4448-8FA7-FB0A15E2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/>
          <a:lstStyle/>
          <a:p>
            <a:fld id="{DF28FB93-0A08-4E7D-8E63-9EFA29F1E093}" type="slidenum">
              <a:rPr lang="en-US" sz="1400" smtClean="0">
                <a:latin typeface="Candara" panose="020E0502030303020204" pitchFamily="34" charset="0"/>
              </a:rPr>
              <a:pPr/>
              <a:t>6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27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609600"/>
            <a:ext cx="10058402" cy="13716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Not Ashamed </a:t>
            </a:r>
            <a: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(1:16)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12" y="2438400"/>
            <a:ext cx="10439400" cy="3200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latin typeface="Candara" panose="020E0502030303020204" pitchFamily="34" charset="0"/>
              </a:rPr>
              <a:t>“Feeling of fear or shame which prevents a person from doing a thing...; the feeling of shame arising from something that has been done,” </a:t>
            </a:r>
            <a:r>
              <a:rPr lang="en-US" sz="4400" i="1" dirty="0">
                <a:latin typeface="Candara" panose="020E0502030303020204" pitchFamily="34" charset="0"/>
              </a:rPr>
              <a:t>Vine</a:t>
            </a:r>
            <a:r>
              <a:rPr lang="en-US" sz="4400" dirty="0">
                <a:latin typeface="Candara" panose="020E0502030303020204" pitchFamily="34" charset="0"/>
              </a:rPr>
              <a:t>, I:77</a:t>
            </a:r>
            <a:endParaRPr lang="en-US" sz="4000" i="1" dirty="0">
              <a:latin typeface="Candara" panose="020E0502030303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E688FD86-C186-406B-957A-378635E03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37AC-F736-4448-8FA7-FB0A15E2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/>
          <a:lstStyle/>
          <a:p>
            <a:fld id="{DF28FB93-0A08-4E7D-8E63-9EFA29F1E093}" type="slidenum">
              <a:rPr lang="en-US" sz="1400" smtClean="0">
                <a:latin typeface="Candara" panose="020E0502030303020204" pitchFamily="34" charset="0"/>
              </a:rPr>
              <a:pPr/>
              <a:t>7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8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533400"/>
            <a:ext cx="10058402" cy="1150953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Not Ashamed </a:t>
            </a:r>
            <a: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(1:16)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12" y="1905000"/>
            <a:ext cx="11277600" cy="4114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Not embarrassed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1 Corinthians 1:23, 26 (2:1-5)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What about us? </a:t>
            </a:r>
            <a:r>
              <a:rPr lang="en-US" sz="4000" i="1" dirty="0">
                <a:latin typeface="Candara" panose="020E0502030303020204" pitchFamily="34" charset="0"/>
              </a:rPr>
              <a:t>2 Timothy 1:7-8; 1 Peter 4:16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latin typeface="Candara" panose="020E0502030303020204" pitchFamily="34" charset="0"/>
              </a:rPr>
              <a:t>Exclusiveness of the gospel?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latin typeface="Candara" panose="020E0502030303020204" pitchFamily="34" charset="0"/>
              </a:rPr>
              <a:t>Holiness of the gospel?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latin typeface="Candara" panose="020E0502030303020204" pitchFamily="34" charset="0"/>
              </a:rPr>
              <a:t>Distinctiveness of the gospel?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E688FD86-C186-406B-957A-378635E03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37AC-F736-4448-8FA7-FB0A15E2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/>
          <a:lstStyle/>
          <a:p>
            <a:fld id="{DF28FB93-0A08-4E7D-8E63-9EFA29F1E093}" type="slidenum">
              <a:rPr lang="en-US" sz="1400" smtClean="0">
                <a:latin typeface="Candara" panose="020E0502030303020204" pitchFamily="34" charset="0"/>
              </a:rPr>
              <a:pPr/>
              <a:t>8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8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533400"/>
            <a:ext cx="10058402" cy="1150953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 Am Not Ashamed </a:t>
            </a:r>
            <a: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(1:16)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12" y="1828800"/>
            <a:ext cx="11277600" cy="4191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Not disappointed in the gospel</a:t>
            </a:r>
            <a:endParaRPr lang="en-US" sz="4400" i="1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Never: “Look what I could be doing” / “What I have to miss out on” because I’m a Christian, </a:t>
            </a:r>
            <a:br>
              <a:rPr lang="en-US" sz="4000" dirty="0">
                <a:latin typeface="Candara" panose="020E0502030303020204" pitchFamily="34" charset="0"/>
              </a:rPr>
            </a:br>
            <a:r>
              <a:rPr lang="en-US" sz="4000" i="1" dirty="0">
                <a:latin typeface="Candara" panose="020E0502030303020204" pitchFamily="34" charset="0"/>
              </a:rPr>
              <a:t>Hebrews 10:32-34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God is trustworthy and powerful to eternally reward you, </a:t>
            </a:r>
            <a:r>
              <a:rPr lang="en-US" sz="4000" i="1" dirty="0">
                <a:latin typeface="Candara" panose="020E0502030303020204" pitchFamily="34" charset="0"/>
              </a:rPr>
              <a:t>2 Timothy 1:12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3800" dirty="0">
              <a:latin typeface="Candara" panose="020E0502030303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E688FD86-C186-406B-957A-378635E03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9284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37AC-F736-4448-8FA7-FB0A15E2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492538"/>
            <a:ext cx="936319" cy="228600"/>
          </a:xfrm>
        </p:spPr>
        <p:txBody>
          <a:bodyPr/>
          <a:lstStyle/>
          <a:p>
            <a:fld id="{DF28FB93-0A08-4E7D-8E63-9EFA29F1E093}" type="slidenum">
              <a:rPr lang="en-US" sz="1400" smtClean="0">
                <a:latin typeface="Candara" panose="020E0502030303020204" pitchFamily="34" charset="0"/>
              </a:rPr>
              <a:pPr/>
              <a:t>9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8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planning overview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roject planning overview presentation.potx" id="{0D6D6775-FC9F-484B-A889-C0FCD86449E3}" vid="{CBE6795F-D548-4056-89FC-5BC618C494F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planning overview presentation</Template>
  <TotalTime>148</TotalTime>
  <Words>410</Words>
  <Application>Microsoft Office PowerPoint</Application>
  <PresentationFormat>Custom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Candara</vt:lpstr>
      <vt:lpstr>Wingdings</vt:lpstr>
      <vt:lpstr>Project planning overview presentation</vt:lpstr>
      <vt:lpstr>Paul’s “I Am’s”</vt:lpstr>
      <vt:lpstr>Paul’s Persistent Endurance</vt:lpstr>
      <vt:lpstr>I Am a Debtor (1:14)</vt:lpstr>
      <vt:lpstr>I Am a Debtor (1:14)</vt:lpstr>
      <vt:lpstr>I Am a Debtor (1:14)</vt:lpstr>
      <vt:lpstr>I Am Ready (1:15) (predisposed, willing, eager)</vt:lpstr>
      <vt:lpstr>I Am Not Ashamed (1:16)</vt:lpstr>
      <vt:lpstr>I Am Not Ashamed (1:16)</vt:lpstr>
      <vt:lpstr>I Am Not Ashamed (1:16)</vt:lpstr>
      <vt:lpstr>I Am Not Ashamed (1:16)</vt:lpstr>
      <vt:lpstr>Paul’s “I Am’s”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“I Am’s”</dc:title>
  <dc:creator>Joe R Price</dc:creator>
  <cp:lastModifiedBy>Joe R Price</cp:lastModifiedBy>
  <cp:revision>46</cp:revision>
  <dcterms:created xsi:type="dcterms:W3CDTF">2018-08-31T16:38:41Z</dcterms:created>
  <dcterms:modified xsi:type="dcterms:W3CDTF">2018-09-02T13:34:30Z</dcterms:modified>
</cp:coreProperties>
</file>