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86" d="100"/>
          <a:sy n="86" d="100"/>
        </p:scale>
        <p:origin x="102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9/30/2018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9/30/2018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p:transition spd="slow">
    <p:circl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E254-A40F-49BE-A912-2BAF1CD8ED5B}" type="datetime1">
              <a:rPr lang="en-US" smtClean="0"/>
              <a:t>9/30/2018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6EE-7BFD-42EB-A1BB-3C13EF5E912A}" type="datetime1">
              <a:rPr lang="en-US" smtClean="0"/>
              <a:t>9/30/2018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042A6-877E-4E36-BFE5-8BEC13A7AE92}" type="datetime1">
              <a:rPr lang="en-US" smtClean="0"/>
              <a:t>9/30/2018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4AEB-00F9-4236-AC90-AF1662DB8D30}" type="datetime1">
              <a:rPr lang="en-US" smtClean="0"/>
              <a:t>9/30/2018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F90E-3E61-441D-93C8-F09360A903FD}" type="datetime1">
              <a:rPr lang="en-US" smtClean="0"/>
              <a:t>9/30/2018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A301-B8A9-42E6-8482-E88D275A48C8}" type="datetime1">
              <a:rPr lang="en-US" smtClean="0"/>
              <a:t>9/30/2018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D7AA-18C9-4C70-B18E-E0BCC6FEF635}" type="datetime1">
              <a:rPr lang="en-US" smtClean="0"/>
              <a:t>9/30/2018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8CF6CA9-D1B1-4FBC-92EE-1A66D7C233BE}" type="datetime1">
              <a:rPr lang="en-US" smtClean="0"/>
              <a:t>9/30/2018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Set Your Heart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8E488A04-C539-4D58-BF95-B7C38A077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12029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Psalms and Proverbs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11050588" cy="47859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solidFill>
                  <a:schemeClr val="tx1"/>
                </a:solidFill>
                <a:latin typeface="Candara" panose="020E0502030303020204" pitchFamily="34" charset="0"/>
              </a:rPr>
              <a:t>Warnings and exhortations</a:t>
            </a:r>
            <a:endParaRPr lang="en-US" sz="4600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u="sng" dirty="0">
                <a:solidFill>
                  <a:schemeClr val="tx1"/>
                </a:solidFill>
                <a:latin typeface="Candara" panose="020E0502030303020204" pitchFamily="34" charset="0"/>
              </a:rPr>
              <a:t>Pilgrimage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Psalm 84:5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Pilgrimage of worship,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Psalm 122:1; John 4:24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Pilgrimage of holiness,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Proverbs 16:17; </a:t>
            </a:r>
            <a:b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Isaiah 35:8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Pilgrimage to heaven,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Hebrews 11:13-16</a:t>
            </a:r>
            <a:endParaRPr lang="en-US" sz="44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10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5242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40" y="99220"/>
            <a:ext cx="11548348" cy="1325563"/>
          </a:xfrm>
        </p:spPr>
        <p:txBody>
          <a:bodyPr>
            <a:norm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Establish Your Hearts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(James 5:8)</a:t>
            </a:r>
            <a:endParaRPr lang="en-US" sz="6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840" y="2057399"/>
            <a:ext cx="11279188" cy="39435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600" i="1" dirty="0" err="1">
                <a:solidFill>
                  <a:schemeClr val="tx1"/>
                </a:solidFill>
                <a:latin typeface="Candara" panose="020E0502030303020204" pitchFamily="34" charset="0"/>
              </a:rPr>
              <a:t>stērizo</a:t>
            </a:r>
            <a:r>
              <a:rPr lang="en-US" sz="4600" i="1" dirty="0">
                <a:solidFill>
                  <a:schemeClr val="tx1"/>
                </a:solidFill>
                <a:latin typeface="Candara" panose="020E0502030303020204" pitchFamily="34" charset="0"/>
              </a:rPr>
              <a:t>: </a:t>
            </a:r>
            <a:r>
              <a:rPr lang="en-US" sz="4600" dirty="0">
                <a:solidFill>
                  <a:schemeClr val="tx1"/>
                </a:solidFill>
                <a:latin typeface="Candara" panose="020E0502030303020204" pitchFamily="34" charset="0"/>
              </a:rPr>
              <a:t>“to set fast, i.e. (lit.) to turn resolutely in a certain direction” </a:t>
            </a: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(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Strong</a:t>
            </a: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, I:67)</a:t>
            </a:r>
          </a:p>
          <a:p>
            <a:pPr>
              <a:lnSpc>
                <a:spcPct val="100000"/>
              </a:lnSpc>
            </a:pPr>
            <a:r>
              <a:rPr lang="en-US" sz="4600" dirty="0">
                <a:solidFill>
                  <a:schemeClr val="tx1"/>
                </a:solidFill>
                <a:latin typeface="Candara" panose="020E0502030303020204" pitchFamily="34" charset="0"/>
              </a:rPr>
              <a:t>Purpose, prepare, set our hearts to love God and to love our neighbors as ourselves, </a:t>
            </a:r>
            <a:r>
              <a:rPr lang="en-US" sz="4600" i="1" dirty="0">
                <a:solidFill>
                  <a:schemeClr val="tx1"/>
                </a:solidFill>
                <a:latin typeface="Candara" panose="020E0502030303020204" pitchFamily="34" charset="0"/>
              </a:rPr>
              <a:t>Matthew 22:37-39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11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879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220"/>
            <a:ext cx="10210800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Set Your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591800" cy="4572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We are what we think,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Proverbs 23:7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Therefore, we must diligently keep (protect)   our heart,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Proverbs 4:23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Before we can ever do what pleases God </a:t>
            </a:r>
            <a:b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we must have a heart that pleases God, </a:t>
            </a:r>
            <a:b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Matthew 15:8-9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2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96946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0287000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Set Your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10668000" cy="3810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Mark out its purposes</a:t>
            </a:r>
            <a:endParaRPr lang="en-US" sz="4800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Prepare it for action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Determination, will, </a:t>
            </a:r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Colossians 3:2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“Make up your mind!” </a:t>
            </a:r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1 Kings 18:20-21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3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670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220"/>
            <a:ext cx="114315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Daniel and Friends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(Daniel 1:8)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10668000" cy="365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Not to defile themselves</a:t>
            </a: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1 Peter 1:15-16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Moral purity begins in heart,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Mark 7:23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What do you want?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James 4:4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Single-mindedness,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James 4:8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4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7066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220"/>
            <a:ext cx="114315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Daniel and Friends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(Daniel 1:8)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896600" cy="4038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Not to defile themselves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Peter 1:15-16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Cleanse …sanctified,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2 Timothy 2:19-21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Sexual purity,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1 Thess. 4:3-4, 7; 2 Timothy 2:22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Wholesome language,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Ephesians 4:29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Kind and good to others,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Matthew 7:12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5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350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12029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Ezra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(Ezra 7:10)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10668000" cy="50761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600" b="1" dirty="0">
                <a:solidFill>
                  <a:schemeClr val="tx1"/>
                </a:solidFill>
                <a:latin typeface="Candara" panose="020E0502030303020204" pitchFamily="34" charset="0"/>
              </a:rPr>
              <a:t>Seek the law, do it, and teach it</a:t>
            </a:r>
            <a:endParaRPr lang="en-US" sz="4600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God uses teaching,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Romans 10:13-17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Israel,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Deuteronomy 32:44-47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Gospel,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Matthew 28:19-20; 1 Corinthians 1:21; 2 Timothy 2:2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Heart that is true to God’s purposes,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Timothy 1:5-7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6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1779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12029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Joash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(2 Chronicles 24:1-4)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10668000" cy="46335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solidFill>
                  <a:schemeClr val="tx1"/>
                </a:solidFill>
                <a:latin typeface="Candara" panose="020E0502030303020204" pitchFamily="34" charset="0"/>
              </a:rPr>
              <a:t>Seek the Lord by building His house</a:t>
            </a:r>
            <a:r>
              <a:rPr lang="en-US" sz="46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br>
              <a:rPr lang="en-US" sz="46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600" i="1" dirty="0">
                <a:solidFill>
                  <a:schemeClr val="tx1"/>
                </a:solidFill>
                <a:latin typeface="Candara" panose="020E0502030303020204" pitchFamily="34" charset="0"/>
              </a:rPr>
              <a:t>1 Chronicles 22:17-19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Build up the church by edification,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Corinthians 14:26; Ephesians 4:11-12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Build up the church by our mutual care,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Corinthians 12:25-26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44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7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2261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12029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Psalms and Proverbs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999"/>
            <a:ext cx="10668000" cy="44958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latin typeface="Candara" panose="020E0502030303020204" pitchFamily="34" charset="0"/>
              </a:rPr>
              <a:t>Warnings and exhortations</a:t>
            </a:r>
            <a:endParaRPr lang="en-US" sz="4600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u="sng" dirty="0">
                <a:solidFill>
                  <a:schemeClr val="tx1"/>
                </a:solidFill>
                <a:latin typeface="Candara" panose="020E0502030303020204" pitchFamily="34" charset="0"/>
              </a:rPr>
              <a:t>Not on riches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Psalms 62:10 (8-12); </a:t>
            </a:r>
            <a:b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Timothy 6:6-10</a:t>
            </a:r>
          </a:p>
          <a:p>
            <a:pPr lvl="1">
              <a:lnSpc>
                <a:spcPct val="100000"/>
              </a:lnSpc>
            </a:pPr>
            <a:r>
              <a:rPr lang="en-US" sz="4400" u="sng" dirty="0">
                <a:solidFill>
                  <a:schemeClr val="tx1"/>
                </a:solidFill>
                <a:latin typeface="Candara" panose="020E0502030303020204" pitchFamily="34" charset="0"/>
              </a:rPr>
              <a:t>Not on unfaithfulness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Psalms 78:8 (5-8)</a:t>
            </a:r>
          </a:p>
          <a:p>
            <a:pPr lvl="2"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Hope, thanks, obey, humble and faithful</a:t>
            </a:r>
          </a:p>
          <a:p>
            <a:pPr lvl="2"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Put away willful sin,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Hebrews 10:26-27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8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4885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220"/>
            <a:ext cx="11202988" cy="1325563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Psalms and Proverbs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240" y="2223511"/>
            <a:ext cx="11395948" cy="3505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solidFill>
                  <a:schemeClr val="tx1"/>
                </a:solidFill>
                <a:latin typeface="Candara" panose="020E0502030303020204" pitchFamily="34" charset="0"/>
              </a:rPr>
              <a:t>Warnings and exhortations</a:t>
            </a:r>
            <a:endParaRPr lang="en-US" sz="4600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u="sng" dirty="0">
                <a:solidFill>
                  <a:schemeClr val="tx1"/>
                </a:solidFill>
                <a:latin typeface="Candara" panose="020E0502030303020204" pitchFamily="34" charset="0"/>
              </a:rPr>
              <a:t>Not on child’s destruction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Proverbs 19:18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Teach and correct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(Leviticus 26:18)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Do not withhold correction, </a:t>
            </a: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Proverbs 23:13-14</a:t>
            </a:r>
            <a:endParaRPr lang="en-US" sz="44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B3D9298-4D1F-4E4A-A2CB-4F4D85D6D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4A1A-6B43-4DCA-8E9A-8BA04EDB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2988" y="6538591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200" smtClean="0">
                <a:latin typeface="Candara" panose="020E0502030303020204" pitchFamily="34" charset="0"/>
              </a:rPr>
              <a:t>9</a:t>
            </a:fld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26910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160</TotalTime>
  <Words>337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Candara</vt:lpstr>
      <vt:lpstr>Franklin Gothic Medium</vt:lpstr>
      <vt:lpstr>Medical Design 16x9</vt:lpstr>
      <vt:lpstr>Set Your Heart</vt:lpstr>
      <vt:lpstr>Set Your Heart</vt:lpstr>
      <vt:lpstr>Set Your Heart</vt:lpstr>
      <vt:lpstr>Daniel and Friends (Daniel 1:8)</vt:lpstr>
      <vt:lpstr>Daniel and Friends (Daniel 1:8)</vt:lpstr>
      <vt:lpstr>Ezra (Ezra 7:10)</vt:lpstr>
      <vt:lpstr>Joash (2 Chronicles 24:1-4)</vt:lpstr>
      <vt:lpstr>Psalms and Proverbs</vt:lpstr>
      <vt:lpstr>Psalms and Proverbs</vt:lpstr>
      <vt:lpstr>Psalms and Proverbs</vt:lpstr>
      <vt:lpstr>Establish Your Hearts (James 5:8)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Your Heart</dc:title>
  <dc:creator>Joe R Price</dc:creator>
  <cp:lastModifiedBy>Joe R Price</cp:lastModifiedBy>
  <cp:revision>42</cp:revision>
  <dcterms:created xsi:type="dcterms:W3CDTF">2018-09-29T16:04:20Z</dcterms:created>
  <dcterms:modified xsi:type="dcterms:W3CDTF">2018-09-30T13:37:16Z</dcterms:modified>
</cp:coreProperties>
</file>