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78C57-5837-46A0-94A6-B75729A52CA6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509E8-E111-4ADD-B0F5-CCD993E14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9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64B5-540D-49B1-A20B-6CC2E449D5DD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0662-ACED-409F-81F2-0DAD64921BBA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688-710C-49C6-BA0B-1B52EDD4D399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E2DC-60BA-402C-B7CB-6D4A569AAE38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6B36-B6D6-4874-A22C-09D04F6164B0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55340-A609-4BE8-857B-3D5D229BF9FD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EE62B-BABE-4854-9D5D-04F472B35C60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CC79E-E039-43E3-8717-16007EBF1BEF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609DA-EF74-4584-837F-C38D5D06F25F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E9B0-3947-4540-ABC9-BE812DE0D523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DCD3-F2A8-4785-8B5D-F7254B502572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7BC2-4016-421F-85AE-3B413AE9FF7C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577C-332D-4A6A-9770-21322AD8EAA2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E964-3B43-4CBA-89EE-E41C670DC056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DA3C-6EFC-43FD-8C58-0915B5A0DEBB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3F00-2153-4E69-B398-158C8A39FC1E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DC1D-E286-4DA9-99CA-24EDBB097E04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3086B8-FB89-4FEF-BCC7-3D864A3A887B}" type="datetime1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D5F06-32AC-4DE3-86DE-3EA8060D7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4264" y="1094510"/>
            <a:ext cx="9348759" cy="3121029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sz="6600" b="1" dirty="0"/>
              <a:t>Giving Up Everything…</a:t>
            </a:r>
            <a:br>
              <a:rPr lang="en-US" sz="6600" b="1" dirty="0"/>
            </a:br>
            <a:r>
              <a:rPr lang="en-US" sz="6600" b="1" dirty="0"/>
              <a:t>…for Nothing at All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21761D-2972-49A9-B983-50952373C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569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2" y="105418"/>
            <a:ext cx="10414077" cy="1843314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Common Thread in Sin:</a:t>
            </a:r>
            <a:br>
              <a:rPr lang="en-US" sz="5400" b="1" dirty="0"/>
            </a:br>
            <a:r>
              <a:rPr lang="en-US" sz="4800" b="1" cap="small" dirty="0"/>
              <a:t>Failure to use self-control</a:t>
            </a:r>
            <a:endParaRPr lang="en-US" sz="5400" i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3" y="2119086"/>
            <a:ext cx="10414077" cy="47389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Self control is fruit of the Spirit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i="1" dirty="0"/>
              <a:t>Galatians 5:23; 2 Peter 1:5-6</a:t>
            </a:r>
            <a:endParaRPr lang="en-US" sz="4800" b="1" i="1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Value Christ and devalue self, </a:t>
            </a:r>
            <a:r>
              <a:rPr lang="en-US" sz="4400" i="1" dirty="0"/>
              <a:t>Luke 9:23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Lay up heavenly treasure, </a:t>
            </a:r>
            <a:r>
              <a:rPr lang="en-US" sz="4400" i="1" dirty="0"/>
              <a:t>Matt. 6:19-21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Refuse enticements, </a:t>
            </a:r>
            <a:r>
              <a:rPr lang="en-US" sz="4400" i="1" dirty="0"/>
              <a:t>Job 31:1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3536D-4BAC-405B-A7BA-7D4813B2C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7956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369" y="105418"/>
            <a:ext cx="10414077" cy="2200047"/>
          </a:xfrm>
        </p:spPr>
        <p:txBody>
          <a:bodyPr>
            <a:noAutofit/>
          </a:bodyPr>
          <a:lstStyle/>
          <a:p>
            <a:pPr algn="l"/>
            <a:r>
              <a:rPr lang="en-US" sz="6000" b="1" dirty="0"/>
              <a:t>Imagine if they had used </a:t>
            </a:r>
            <a:br>
              <a:rPr lang="en-US" sz="6000" b="1" dirty="0"/>
            </a:br>
            <a:r>
              <a:rPr lang="en-US" sz="6000" b="1" dirty="0"/>
              <a:t>self-control and not sinned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057" y="2301648"/>
            <a:ext cx="9456132" cy="408580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5400" dirty="0"/>
              <a:t>Adam and Eve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5400" dirty="0"/>
              <a:t>Esau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5400" dirty="0"/>
              <a:t>Prodigal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5400" dirty="0"/>
              <a:t>Judas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3536D-4BAC-405B-A7BA-7D4813B2C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1970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369" y="287981"/>
            <a:ext cx="10414077" cy="2013667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Imagine if </a:t>
            </a:r>
            <a:r>
              <a:rPr lang="en-US" sz="6000" b="1" u="sng" dirty="0"/>
              <a:t>we</a:t>
            </a:r>
            <a:r>
              <a:rPr lang="en-US" sz="6000" b="1" dirty="0"/>
              <a:t> had used </a:t>
            </a:r>
            <a:br>
              <a:rPr lang="en-US" sz="6000" b="1" dirty="0"/>
            </a:br>
            <a:r>
              <a:rPr lang="en-US" sz="6000" b="1" dirty="0"/>
              <a:t>self-control and not sinned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369" y="2301649"/>
            <a:ext cx="10152820" cy="387181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/>
              <a:t>What would my life look like?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/>
              <a:t>What does my life look like?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/>
              <a:t>What can my life look like?</a:t>
            </a:r>
            <a:br>
              <a:rPr lang="en-US" sz="4800" dirty="0"/>
            </a:br>
            <a:r>
              <a:rPr lang="en-US" sz="4800" i="1" dirty="0"/>
              <a:t>1 Timothy 1:12-16; Philippians 3:12-14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3536D-4BAC-405B-A7BA-7D4813B2C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2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54103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D65B30C-427F-449E-B039-E288E85D8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F47D947-83F7-46E3-872B-0777122A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0C7B45B-6634-46FA-862D-B86F1C3C5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7504CC0-DD94-4ED9-ADC9-6FE7AEA33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4268326-B6DD-4E00-9788-6C319279A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2C7B3DE-DB23-4AAC-B142-C803C0C0A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1EEF04DC-4E0D-4127-A98D-EA81C3B2D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84966D2-3C9B-4F47-8231-1DEC33D3B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066" y="321734"/>
            <a:ext cx="11074201" cy="6214533"/>
          </a:xfrm>
          <a:custGeom>
            <a:avLst/>
            <a:gdLst>
              <a:gd name="connsiteX0" fmla="*/ 815396 w 11074201"/>
              <a:gd name="connsiteY0" fmla="*/ 0 h 6214533"/>
              <a:gd name="connsiteX1" fmla="*/ 11074201 w 11074201"/>
              <a:gd name="connsiteY1" fmla="*/ 0 h 6214533"/>
              <a:gd name="connsiteX2" fmla="*/ 11074201 w 11074201"/>
              <a:gd name="connsiteY2" fmla="*/ 6214533 h 6214533"/>
              <a:gd name="connsiteX3" fmla="*/ 1498193 w 11074201"/>
              <a:gd name="connsiteY3" fmla="*/ 6214533 h 6214533"/>
              <a:gd name="connsiteX4" fmla="*/ 0 w 11074201"/>
              <a:gd name="connsiteY4" fmla="*/ 4992543 h 6214533"/>
              <a:gd name="connsiteX5" fmla="*/ 433971 w 11074201"/>
              <a:gd name="connsiteY5" fmla="*/ 2335405 h 621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74201" h="6214533">
                <a:moveTo>
                  <a:pt x="815396" y="0"/>
                </a:moveTo>
                <a:lnTo>
                  <a:pt x="11074201" y="0"/>
                </a:lnTo>
                <a:lnTo>
                  <a:pt x="11074201" y="6214533"/>
                </a:lnTo>
                <a:lnTo>
                  <a:pt x="1498193" y="6214533"/>
                </a:lnTo>
                <a:lnTo>
                  <a:pt x="0" y="4992543"/>
                </a:lnTo>
                <a:cubicBezTo>
                  <a:pt x="141071" y="4106831"/>
                  <a:pt x="287521" y="3221118"/>
                  <a:pt x="433971" y="2335405"/>
                </a:cubicBezTo>
                <a:close/>
              </a:path>
            </a:pathLst>
          </a:custGeom>
          <a:solidFill>
            <a:srgbClr val="FFFFFF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  <a:tileRect/>
            </a:gra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4FF69B1-6D1D-47B3-91A6-CD377F558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670" y="467544"/>
            <a:ext cx="5913388" cy="591338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DA8F17-9FAD-4664-A4B9-D9F4B81C3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9396" y="6149446"/>
            <a:ext cx="55116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400" smtClean="0"/>
              <a:pPr>
                <a:spcAft>
                  <a:spcPts val="600"/>
                </a:spcAft>
              </a:pPr>
              <a:t>13</a:t>
            </a:fld>
            <a:endParaRPr lang="en-US" sz="14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5DF5CB9-21EB-4F30-956D-C10CA5234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8776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 sz="5400" b="1" dirty="0"/>
              <a:t>Why Do People “Give Up Everything” for a Life of Sin?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263405" cy="3124201"/>
          </a:xfrm>
        </p:spPr>
        <p:txBody>
          <a:bodyPr>
            <a:normAutofit/>
          </a:bodyPr>
          <a:lstStyle/>
          <a:p>
            <a:r>
              <a:rPr lang="en-US" sz="4400" i="1" dirty="0"/>
              <a:t>James 1:14-15: </a:t>
            </a:r>
            <a:r>
              <a:rPr lang="en-US" sz="4400" dirty="0"/>
              <a:t>Drawn away and enticed</a:t>
            </a:r>
          </a:p>
          <a:p>
            <a:r>
              <a:rPr lang="en-US" sz="4400" i="1" dirty="0"/>
              <a:t>1 John 2:15-17: </a:t>
            </a:r>
            <a:r>
              <a:rPr lang="en-US" sz="4400" dirty="0"/>
              <a:t>Love for the world</a:t>
            </a:r>
          </a:p>
          <a:p>
            <a:r>
              <a:rPr lang="en-US" sz="4400" i="1" dirty="0"/>
              <a:t>Romans 1:24-32: </a:t>
            </a:r>
            <a:r>
              <a:rPr lang="en-US" sz="4400" dirty="0"/>
              <a:t>Progressive degradation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2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57B0B-E282-43D5-9289-8661EC71D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992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A1E4C-13F7-402D-9043-BAEBB7F2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87" y="5406276"/>
            <a:ext cx="10018713" cy="1100227"/>
          </a:xfrm>
        </p:spPr>
        <p:txBody>
          <a:bodyPr>
            <a:normAutofit/>
          </a:bodyPr>
          <a:lstStyle/>
          <a:p>
            <a:r>
              <a:rPr lang="en-US" sz="66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Jude  20-23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6AFF2-C1C2-4840-BB6C-73ECD2EF3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287" y="214401"/>
            <a:ext cx="10294296" cy="5191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20</a:t>
            </a:r>
            <a:r>
              <a:rPr lang="en-US" sz="4000" dirty="0"/>
              <a:t> But you, beloved, </a:t>
            </a:r>
            <a:r>
              <a:rPr lang="en-US" sz="4000" b="1" dirty="0"/>
              <a:t>building yourselves up</a:t>
            </a:r>
            <a:r>
              <a:rPr lang="en-US" sz="4000" dirty="0"/>
              <a:t> on your most holy faith, praying in the Holy Spirit, </a:t>
            </a:r>
            <a:r>
              <a:rPr lang="en-US" sz="3600" dirty="0"/>
              <a:t>21</a:t>
            </a:r>
            <a:r>
              <a:rPr lang="en-US" sz="4000" dirty="0"/>
              <a:t> </a:t>
            </a:r>
            <a:r>
              <a:rPr lang="en-US" sz="4000" b="1" dirty="0"/>
              <a:t>keep yourselves </a:t>
            </a:r>
            <a:r>
              <a:rPr lang="en-US" sz="4000" dirty="0"/>
              <a:t>in the love of God, looking for the mercy of our Lord Jesus Christ unto eternal life. </a:t>
            </a:r>
            <a:r>
              <a:rPr lang="en-US" sz="3600" dirty="0"/>
              <a:t>22</a:t>
            </a:r>
            <a:r>
              <a:rPr lang="en-US" sz="4000" dirty="0"/>
              <a:t> And on some </a:t>
            </a:r>
            <a:r>
              <a:rPr lang="en-US" sz="4000" b="1" dirty="0"/>
              <a:t>have compassion</a:t>
            </a:r>
            <a:r>
              <a:rPr lang="en-US" sz="4000" dirty="0"/>
              <a:t>, making a distinction; </a:t>
            </a:r>
            <a:r>
              <a:rPr lang="en-US" sz="3600" dirty="0"/>
              <a:t>23</a:t>
            </a:r>
            <a:r>
              <a:rPr lang="en-US" sz="4000" dirty="0"/>
              <a:t> but others </a:t>
            </a:r>
            <a:r>
              <a:rPr lang="en-US" sz="4000" b="1" dirty="0"/>
              <a:t>save with fear</a:t>
            </a:r>
            <a:r>
              <a:rPr lang="en-US" sz="4000" dirty="0"/>
              <a:t>, pulling them out of the fire, </a:t>
            </a:r>
            <a:r>
              <a:rPr lang="en-US" sz="4000" b="1" dirty="0"/>
              <a:t>hating even the garment defiled by the flesh</a:t>
            </a:r>
            <a:r>
              <a:rPr lang="en-US" sz="40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E8B5C-8F2A-40B9-92E8-16F19C08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4416" y="635439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3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86CB7C-2CE6-49B2-8BCB-B52113C8E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20302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378" y="198589"/>
            <a:ext cx="10238229" cy="2031999"/>
          </a:xfrm>
        </p:spPr>
        <p:txBody>
          <a:bodyPr>
            <a:normAutofit/>
          </a:bodyPr>
          <a:lstStyle/>
          <a:p>
            <a:r>
              <a:rPr lang="en-US" sz="6000" b="1" dirty="0"/>
              <a:t>The Temptation is Common </a:t>
            </a:r>
            <a:br>
              <a:rPr lang="en-US" sz="5400" b="1" dirty="0"/>
            </a:br>
            <a:r>
              <a:rPr lang="en-US" sz="5400" b="1" i="1" dirty="0"/>
              <a:t>(1 Corinthians 10:13)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4" y="2230588"/>
            <a:ext cx="10399486" cy="415687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Learn from examples, </a:t>
            </a:r>
            <a:r>
              <a:rPr lang="en-US" sz="4200" i="1" dirty="0"/>
              <a:t>1 Cor. 10:1-4, 5-11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Avoid over-confidence, </a:t>
            </a:r>
            <a:r>
              <a:rPr lang="en-US" sz="4200" i="1" dirty="0"/>
              <a:t>1 Corinthians 10:12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Pray the Lord’s protection, </a:t>
            </a:r>
            <a:r>
              <a:rPr lang="en-US" sz="4200" i="1" dirty="0"/>
              <a:t>Matt. 6:13; 26:41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Make godly choices from the heart, </a:t>
            </a:r>
            <a:br>
              <a:rPr lang="en-US" sz="4200" dirty="0"/>
            </a:br>
            <a:r>
              <a:rPr lang="en-US" sz="4200" i="1" dirty="0"/>
              <a:t>Colossians 3:1-17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4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085490-A140-48F9-959D-AA8101059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34709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4" y="420913"/>
            <a:ext cx="10138493" cy="1378858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Adam and Eve </a:t>
            </a:r>
            <a:r>
              <a:rPr lang="en-US" sz="5400" i="1" dirty="0"/>
              <a:t>(Genesis 3:1-7)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4" y="1959428"/>
            <a:ext cx="10247086" cy="367211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Tempted to believe they were missing out on everything life had to offer</a:t>
            </a:r>
          </a:p>
          <a:p>
            <a:pPr>
              <a:spcBef>
                <a:spcPts val="1200"/>
              </a:spcBef>
            </a:pPr>
            <a:r>
              <a:rPr lang="en-US" sz="4600" dirty="0"/>
              <a:t>People forfeit present blessings to be deceived by sin’s allure, </a:t>
            </a:r>
            <a:r>
              <a:rPr lang="en-US" sz="4600" i="1" dirty="0"/>
              <a:t>2 Peter 2:18-19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5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BB8630-6ED8-4D78-8FB0-F1400F25F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7868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4" y="232229"/>
            <a:ext cx="10414077" cy="14224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Esau </a:t>
            </a:r>
            <a:r>
              <a:rPr lang="en-US" sz="5400" i="1" dirty="0"/>
              <a:t>(Genesis 25:29-34)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4" y="1654629"/>
            <a:ext cx="10247086" cy="451883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Gave up birthright for momentary physical satisfaction</a:t>
            </a:r>
            <a:r>
              <a:rPr lang="en-US" sz="4600" dirty="0"/>
              <a:t>, </a:t>
            </a:r>
            <a:r>
              <a:rPr lang="en-US" sz="4600" i="1" dirty="0"/>
              <a:t>Hebrews 12:14-17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Pornography, </a:t>
            </a:r>
            <a:r>
              <a:rPr lang="en-US" sz="4400" i="1" dirty="0"/>
              <a:t>Matthew 5:28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Fornication, </a:t>
            </a:r>
            <a:r>
              <a:rPr lang="en-US" sz="4400" i="1" dirty="0"/>
              <a:t>Hebrews 13:4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Gambling, </a:t>
            </a:r>
            <a:r>
              <a:rPr lang="en-US" sz="4400" i="1" dirty="0"/>
              <a:t>Acts 20:33-35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B3FB1-03F9-4781-9E98-52B48EBAE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7053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4" y="287981"/>
            <a:ext cx="10414077" cy="135293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Prodigal Son </a:t>
            </a:r>
            <a:r>
              <a:rPr lang="en-US" sz="5400" i="1" dirty="0"/>
              <a:t>(Luke 15:11-17)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4" y="1640910"/>
            <a:ext cx="10247086" cy="439663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600" b="1" dirty="0"/>
              <a:t>Gave up his dignity for self-indulgence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Wasteful conduct, </a:t>
            </a:r>
            <a:r>
              <a:rPr lang="en-US" sz="4200" i="1" dirty="0"/>
              <a:t>Ephesians 5:18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Lack of moral restraint, </a:t>
            </a:r>
            <a:r>
              <a:rPr lang="en-US" sz="4200" i="1" dirty="0"/>
              <a:t>1 Peter 4:3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Unrestrained language, </a:t>
            </a:r>
            <a:r>
              <a:rPr lang="en-US" sz="4200" i="1" dirty="0"/>
              <a:t>Matthew 12:33-37; James 3:8-10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7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87D9D2-A7E3-4B0A-80AC-52803FE32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2668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4" y="551542"/>
            <a:ext cx="10414077" cy="1178719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Judas </a:t>
            </a:r>
            <a:r>
              <a:rPr lang="en-US" sz="5400" i="1" dirty="0"/>
              <a:t>(Matthew 26:14-16)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4" y="1730262"/>
            <a:ext cx="10247086" cy="439476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800" b="1" dirty="0"/>
              <a:t>Gave up his faith, his apostleship </a:t>
            </a:r>
            <a:br>
              <a:rPr lang="en-US" sz="4800" b="1" dirty="0"/>
            </a:br>
            <a:r>
              <a:rPr lang="en-US" sz="4800" b="1" dirty="0"/>
              <a:t>and his soul for money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Let devil into his heart, </a:t>
            </a:r>
            <a:r>
              <a:rPr lang="en-US" sz="4400" i="1" dirty="0"/>
              <a:t>John 13:2, 2 7</a:t>
            </a:r>
          </a:p>
          <a:p>
            <a:pPr lvl="2">
              <a:spcBef>
                <a:spcPts val="600"/>
              </a:spcBef>
            </a:pPr>
            <a:r>
              <a:rPr lang="en-US" sz="4200" dirty="0"/>
              <a:t>Covetousness (greed), </a:t>
            </a:r>
            <a:br>
              <a:rPr lang="en-US" sz="4200" dirty="0"/>
            </a:br>
            <a:r>
              <a:rPr lang="en-US" sz="4200" i="1" dirty="0"/>
              <a:t>John 12:4-6; 1 Timothy 6:6-10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8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809945-14FE-4A6E-972A-DB1FD776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2488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37BB-78BD-43BA-B738-63DA88AE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2" y="347758"/>
            <a:ext cx="10414077" cy="1843314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Common Thread in Sin:</a:t>
            </a:r>
            <a:br>
              <a:rPr lang="en-US" sz="5400" b="1" dirty="0"/>
            </a:br>
            <a:r>
              <a:rPr lang="en-US" sz="4800" b="1" cap="small" dirty="0"/>
              <a:t>Failure to use self-control</a:t>
            </a:r>
            <a:endParaRPr lang="en-US" sz="5400" i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5FFE-33FE-42C7-8BD1-2A208B0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12" y="2336800"/>
            <a:ext cx="10414077" cy="367211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Self control is fruit of the Spirit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i="1" dirty="0"/>
              <a:t>Galatians 5:23; 2 Peter 1:5-6</a:t>
            </a:r>
            <a:endParaRPr lang="en-US" sz="4800" b="1" i="1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Endure temptations, </a:t>
            </a:r>
            <a:r>
              <a:rPr lang="en-US" sz="4400" i="1" dirty="0"/>
              <a:t>James 1:12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Faithful to the goal, </a:t>
            </a:r>
            <a:r>
              <a:rPr lang="en-US" sz="4400" i="1" dirty="0"/>
              <a:t>1 Corinthians 9:25</a:t>
            </a:r>
            <a:endParaRPr lang="en-US" sz="40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7A4A2-A3E4-4F01-98D7-940BCBC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9</a:t>
            </a:fld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FF8B2-A26B-45A9-B696-34C5B54E1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000" y="61734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7937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331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Parallax</vt:lpstr>
      <vt:lpstr> Giving Up Everything… …for Nothing at All</vt:lpstr>
      <vt:lpstr>Why Do People “Give Up Everything” for a Life of Sin?</vt:lpstr>
      <vt:lpstr>Jude  20-23</vt:lpstr>
      <vt:lpstr>The Temptation is Common  (1 Corinthians 10:13)</vt:lpstr>
      <vt:lpstr>Adam and Eve (Genesis 3:1-7)</vt:lpstr>
      <vt:lpstr>Esau (Genesis 25:29-34)</vt:lpstr>
      <vt:lpstr>Prodigal Son (Luke 15:11-17)</vt:lpstr>
      <vt:lpstr>Judas (Matthew 26:14-16)</vt:lpstr>
      <vt:lpstr>Common Thread in Sin: Failure to use self-control</vt:lpstr>
      <vt:lpstr>Common Thread in Sin: Failure to use self-control</vt:lpstr>
      <vt:lpstr>Imagine if they had used  self-control and not sinned</vt:lpstr>
      <vt:lpstr>Imagine if we had used  self-control and not sinned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14</cp:revision>
  <dcterms:created xsi:type="dcterms:W3CDTF">2018-10-26T22:23:34Z</dcterms:created>
  <dcterms:modified xsi:type="dcterms:W3CDTF">2018-10-28T13:49:07Z</dcterms:modified>
</cp:coreProperties>
</file>