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AB3B8-6493-4448-A2D3-B6C317E85396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3AC929-34FD-4402-A363-029E01B9C4C3}">
      <dgm:prSet custT="1"/>
      <dgm:spPr/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Sets examples </a:t>
          </a:r>
          <a:b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Tim. 4:12; Phil. 3:17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20328-3779-451D-B716-78F335199788}" type="parTrans" cxnId="{91377C30-5312-482A-B3FB-D69174FD908D}">
      <dgm:prSet/>
      <dgm:spPr/>
      <dgm:t>
        <a:bodyPr/>
        <a:lstStyle/>
        <a:p>
          <a:endParaRPr lang="en-US"/>
        </a:p>
      </dgm:t>
    </dgm:pt>
    <dgm:pt modelId="{0AB0DBC5-1A3E-4692-9360-3BB74B7BB3D6}" type="sibTrans" cxnId="{91377C30-5312-482A-B3FB-D69174FD908D}">
      <dgm:prSet phldrT="01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8F71131-66C2-4F8B-A2F2-2648900D0A9F}">
      <dgm:prSet custT="1"/>
      <dgm:spPr/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Life of faith, </a:t>
          </a:r>
          <a:r>
            <a: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Cor. 5:7</a:t>
          </a:r>
        </a:p>
      </dgm:t>
    </dgm:pt>
    <dgm:pt modelId="{4C7C7C54-3268-4F14-AF72-86E7AD6F69FF}" type="parTrans" cxnId="{7E2AACEB-6CB0-4A7D-9259-DE12C0357F72}">
      <dgm:prSet/>
      <dgm:spPr/>
      <dgm:t>
        <a:bodyPr/>
        <a:lstStyle/>
        <a:p>
          <a:endParaRPr lang="en-US"/>
        </a:p>
      </dgm:t>
    </dgm:pt>
    <dgm:pt modelId="{ED6A79C5-2508-4FB6-8E2A-C0A12A350455}" type="sibTrans" cxnId="{7E2AACEB-6CB0-4A7D-9259-DE12C0357F72}">
      <dgm:prSet phldrT="02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51E1FBE6-B8EB-48CC-8BAD-A8D8D76B6026}">
      <dgm:prSet custT="1"/>
      <dgm:spPr/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Respecting God’s lines, </a:t>
          </a:r>
          <a:r>
            <a: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John 12:48</a:t>
          </a:r>
        </a:p>
      </dgm:t>
    </dgm:pt>
    <dgm:pt modelId="{7FB2D893-EF2C-43F0-B591-B5D0B7127051}" type="parTrans" cxnId="{9EBD0473-3057-4297-B269-9F59F4F26D38}">
      <dgm:prSet/>
      <dgm:spPr/>
      <dgm:t>
        <a:bodyPr/>
        <a:lstStyle/>
        <a:p>
          <a:endParaRPr lang="en-US"/>
        </a:p>
      </dgm:t>
    </dgm:pt>
    <dgm:pt modelId="{9F3ED3B0-4AD2-4038-AFC2-B980C0827608}" type="sibTrans" cxnId="{9EBD0473-3057-4297-B269-9F59F4F26D38}">
      <dgm:prSet phldrT="03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18F30635-6574-4002-87BD-3B57F2FBD206}" type="pres">
      <dgm:prSet presAssocID="{BBCAB3B8-6493-4448-A2D3-B6C317E85396}" presName="Name0" presStyleCnt="0">
        <dgm:presLayoutVars>
          <dgm:animLvl val="lvl"/>
          <dgm:resizeHandles val="exact"/>
        </dgm:presLayoutVars>
      </dgm:prSet>
      <dgm:spPr/>
    </dgm:pt>
    <dgm:pt modelId="{1D2DC802-407D-4970-B331-B0EE5AF4A5A9}" type="pres">
      <dgm:prSet presAssocID="{CB3AC929-34FD-4402-A363-029E01B9C4C3}" presName="compositeNode" presStyleCnt="0">
        <dgm:presLayoutVars>
          <dgm:bulletEnabled val="1"/>
        </dgm:presLayoutVars>
      </dgm:prSet>
      <dgm:spPr/>
    </dgm:pt>
    <dgm:pt modelId="{B01CF7EC-3DCB-4242-A39F-96C87EFDE3F2}" type="pres">
      <dgm:prSet presAssocID="{CB3AC929-34FD-4402-A363-029E01B9C4C3}" presName="bgRect" presStyleLbl="alignNode1" presStyleIdx="0" presStyleCnt="3" custScaleX="108002"/>
      <dgm:spPr/>
    </dgm:pt>
    <dgm:pt modelId="{F1294516-513E-4A38-8E20-800B5DE85515}" type="pres">
      <dgm:prSet presAssocID="{0AB0DBC5-1A3E-4692-9360-3BB74B7BB3D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32C701E-4A95-461D-8EB8-A6ACE57C9F01}" type="pres">
      <dgm:prSet presAssocID="{CB3AC929-34FD-4402-A363-029E01B9C4C3}" presName="nodeRect" presStyleLbl="alignNode1" presStyleIdx="0" presStyleCnt="3">
        <dgm:presLayoutVars>
          <dgm:bulletEnabled val="1"/>
        </dgm:presLayoutVars>
      </dgm:prSet>
      <dgm:spPr/>
    </dgm:pt>
    <dgm:pt modelId="{5943F355-DCE5-4CAC-820D-8CA28F740824}" type="pres">
      <dgm:prSet presAssocID="{0AB0DBC5-1A3E-4692-9360-3BB74B7BB3D6}" presName="sibTrans" presStyleCnt="0"/>
      <dgm:spPr/>
    </dgm:pt>
    <dgm:pt modelId="{0B354830-A4A2-458F-8DA8-6A8F5D40D083}" type="pres">
      <dgm:prSet presAssocID="{B8F71131-66C2-4F8B-A2F2-2648900D0A9F}" presName="compositeNode" presStyleCnt="0">
        <dgm:presLayoutVars>
          <dgm:bulletEnabled val="1"/>
        </dgm:presLayoutVars>
      </dgm:prSet>
      <dgm:spPr/>
    </dgm:pt>
    <dgm:pt modelId="{2F8FEEC6-06B7-4F75-A436-79190291EC28}" type="pres">
      <dgm:prSet presAssocID="{B8F71131-66C2-4F8B-A2F2-2648900D0A9F}" presName="bgRect" presStyleLbl="alignNode1" presStyleIdx="1" presStyleCnt="3" custScaleX="106810"/>
      <dgm:spPr/>
    </dgm:pt>
    <dgm:pt modelId="{A41C9CA0-63C5-4938-A677-CFF42B1FD03C}" type="pres">
      <dgm:prSet presAssocID="{ED6A79C5-2508-4FB6-8E2A-C0A12A35045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653BD69-10A4-4A04-88BC-CA35C8E6F624}" type="pres">
      <dgm:prSet presAssocID="{B8F71131-66C2-4F8B-A2F2-2648900D0A9F}" presName="nodeRect" presStyleLbl="alignNode1" presStyleIdx="1" presStyleCnt="3">
        <dgm:presLayoutVars>
          <dgm:bulletEnabled val="1"/>
        </dgm:presLayoutVars>
      </dgm:prSet>
      <dgm:spPr/>
    </dgm:pt>
    <dgm:pt modelId="{675B2D14-58AD-412F-9D3A-8D7DAE56DA7A}" type="pres">
      <dgm:prSet presAssocID="{ED6A79C5-2508-4FB6-8E2A-C0A12A350455}" presName="sibTrans" presStyleCnt="0"/>
      <dgm:spPr/>
    </dgm:pt>
    <dgm:pt modelId="{0B039D1B-3D16-4257-A9FC-B65477B5C39C}" type="pres">
      <dgm:prSet presAssocID="{51E1FBE6-B8EB-48CC-8BAD-A8D8D76B6026}" presName="compositeNode" presStyleCnt="0">
        <dgm:presLayoutVars>
          <dgm:bulletEnabled val="1"/>
        </dgm:presLayoutVars>
      </dgm:prSet>
      <dgm:spPr/>
    </dgm:pt>
    <dgm:pt modelId="{5F9614F2-5B1B-44D4-BD46-861CAAE0E311}" type="pres">
      <dgm:prSet presAssocID="{51E1FBE6-B8EB-48CC-8BAD-A8D8D76B6026}" presName="bgRect" presStyleLbl="alignNode1" presStyleIdx="2" presStyleCnt="3" custScaleX="108588"/>
      <dgm:spPr/>
    </dgm:pt>
    <dgm:pt modelId="{3AD46291-D79E-4833-83EB-2AC7B2D7C940}" type="pres">
      <dgm:prSet presAssocID="{9F3ED3B0-4AD2-4038-AFC2-B980C0827608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3E0E66BD-C53E-4EFB-8FDA-8C35CAAD315F}" type="pres">
      <dgm:prSet presAssocID="{51E1FBE6-B8EB-48CC-8BAD-A8D8D76B602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1377C30-5312-482A-B3FB-D69174FD908D}" srcId="{BBCAB3B8-6493-4448-A2D3-B6C317E85396}" destId="{CB3AC929-34FD-4402-A363-029E01B9C4C3}" srcOrd="0" destOrd="0" parTransId="{44F20328-3779-451D-B716-78F335199788}" sibTransId="{0AB0DBC5-1A3E-4692-9360-3BB74B7BB3D6}"/>
    <dgm:cxn modelId="{DF2FF930-7EB2-446C-9A1F-8CE178CAB33D}" type="presOf" srcId="{BBCAB3B8-6493-4448-A2D3-B6C317E85396}" destId="{18F30635-6574-4002-87BD-3B57F2FBD206}" srcOrd="0" destOrd="0" presId="urn:microsoft.com/office/officeart/2016/7/layout/LinearBlockProcessNumbered"/>
    <dgm:cxn modelId="{9123D249-C110-4BD7-A935-64E7CFC4D8D2}" type="presOf" srcId="{0AB0DBC5-1A3E-4692-9360-3BB74B7BB3D6}" destId="{F1294516-513E-4A38-8E20-800B5DE85515}" srcOrd="0" destOrd="0" presId="urn:microsoft.com/office/officeart/2016/7/layout/LinearBlockProcessNumbered"/>
    <dgm:cxn modelId="{26E94451-A82C-438F-9D3E-8A23244B7FC4}" type="presOf" srcId="{B8F71131-66C2-4F8B-A2F2-2648900D0A9F}" destId="{2F8FEEC6-06B7-4F75-A436-79190291EC28}" srcOrd="0" destOrd="0" presId="urn:microsoft.com/office/officeart/2016/7/layout/LinearBlockProcessNumbered"/>
    <dgm:cxn modelId="{9EBD0473-3057-4297-B269-9F59F4F26D38}" srcId="{BBCAB3B8-6493-4448-A2D3-B6C317E85396}" destId="{51E1FBE6-B8EB-48CC-8BAD-A8D8D76B6026}" srcOrd="2" destOrd="0" parTransId="{7FB2D893-EF2C-43F0-B591-B5D0B7127051}" sibTransId="{9F3ED3B0-4AD2-4038-AFC2-B980C0827608}"/>
    <dgm:cxn modelId="{7E074787-A1A5-48BF-9DA6-DE750A6DF158}" type="presOf" srcId="{CB3AC929-34FD-4402-A363-029E01B9C4C3}" destId="{832C701E-4A95-461D-8EB8-A6ACE57C9F01}" srcOrd="1" destOrd="0" presId="urn:microsoft.com/office/officeart/2016/7/layout/LinearBlockProcessNumbered"/>
    <dgm:cxn modelId="{3B5F9995-4705-4D3C-8B20-5DEAE352FE8B}" type="presOf" srcId="{B8F71131-66C2-4F8B-A2F2-2648900D0A9F}" destId="{B653BD69-10A4-4A04-88BC-CA35C8E6F624}" srcOrd="1" destOrd="0" presId="urn:microsoft.com/office/officeart/2016/7/layout/LinearBlockProcessNumbered"/>
    <dgm:cxn modelId="{975BEE97-E2A8-4518-9D90-71CF14D4761F}" type="presOf" srcId="{ED6A79C5-2508-4FB6-8E2A-C0A12A350455}" destId="{A41C9CA0-63C5-4938-A677-CFF42B1FD03C}" srcOrd="0" destOrd="0" presId="urn:microsoft.com/office/officeart/2016/7/layout/LinearBlockProcessNumbered"/>
    <dgm:cxn modelId="{A73CE1A2-914D-4A5F-ABB7-F96872159AC1}" type="presOf" srcId="{51E1FBE6-B8EB-48CC-8BAD-A8D8D76B6026}" destId="{5F9614F2-5B1B-44D4-BD46-861CAAE0E311}" srcOrd="0" destOrd="0" presId="urn:microsoft.com/office/officeart/2016/7/layout/LinearBlockProcessNumbered"/>
    <dgm:cxn modelId="{2F9159AA-D073-4736-9A2C-22970A5F16F2}" type="presOf" srcId="{CB3AC929-34FD-4402-A363-029E01B9C4C3}" destId="{B01CF7EC-3DCB-4242-A39F-96C87EFDE3F2}" srcOrd="0" destOrd="0" presId="urn:microsoft.com/office/officeart/2016/7/layout/LinearBlockProcessNumbered"/>
    <dgm:cxn modelId="{7E2AACEB-6CB0-4A7D-9259-DE12C0357F72}" srcId="{BBCAB3B8-6493-4448-A2D3-B6C317E85396}" destId="{B8F71131-66C2-4F8B-A2F2-2648900D0A9F}" srcOrd="1" destOrd="0" parTransId="{4C7C7C54-3268-4F14-AF72-86E7AD6F69FF}" sibTransId="{ED6A79C5-2508-4FB6-8E2A-C0A12A350455}"/>
    <dgm:cxn modelId="{F4E441F0-132B-4DBA-86CE-08D4365AC988}" type="presOf" srcId="{51E1FBE6-B8EB-48CC-8BAD-A8D8D76B6026}" destId="{3E0E66BD-C53E-4EFB-8FDA-8C35CAAD315F}" srcOrd="1" destOrd="0" presId="urn:microsoft.com/office/officeart/2016/7/layout/LinearBlockProcessNumbered"/>
    <dgm:cxn modelId="{8E24D3F5-7660-4E8C-92F2-D957720DCB23}" type="presOf" srcId="{9F3ED3B0-4AD2-4038-AFC2-B980C0827608}" destId="{3AD46291-D79E-4833-83EB-2AC7B2D7C940}" srcOrd="0" destOrd="0" presId="urn:microsoft.com/office/officeart/2016/7/layout/LinearBlockProcessNumbered"/>
    <dgm:cxn modelId="{2C120971-AFFC-4BFF-8C4B-046FB73DA9AB}" type="presParOf" srcId="{18F30635-6574-4002-87BD-3B57F2FBD206}" destId="{1D2DC802-407D-4970-B331-B0EE5AF4A5A9}" srcOrd="0" destOrd="0" presId="urn:microsoft.com/office/officeart/2016/7/layout/LinearBlockProcessNumbered"/>
    <dgm:cxn modelId="{6875B47C-4FAC-43E0-AE4B-A2EBBC02DF18}" type="presParOf" srcId="{1D2DC802-407D-4970-B331-B0EE5AF4A5A9}" destId="{B01CF7EC-3DCB-4242-A39F-96C87EFDE3F2}" srcOrd="0" destOrd="0" presId="urn:microsoft.com/office/officeart/2016/7/layout/LinearBlockProcessNumbered"/>
    <dgm:cxn modelId="{1F3D7932-AC4E-4C89-90B2-27B006FFB915}" type="presParOf" srcId="{1D2DC802-407D-4970-B331-B0EE5AF4A5A9}" destId="{F1294516-513E-4A38-8E20-800B5DE85515}" srcOrd="1" destOrd="0" presId="urn:microsoft.com/office/officeart/2016/7/layout/LinearBlockProcessNumbered"/>
    <dgm:cxn modelId="{AC452791-4BF9-4366-AED2-ACE3989A24B4}" type="presParOf" srcId="{1D2DC802-407D-4970-B331-B0EE5AF4A5A9}" destId="{832C701E-4A95-461D-8EB8-A6ACE57C9F01}" srcOrd="2" destOrd="0" presId="urn:microsoft.com/office/officeart/2016/7/layout/LinearBlockProcessNumbered"/>
    <dgm:cxn modelId="{BA9BC209-CABA-4863-8220-8A5E0FCD7828}" type="presParOf" srcId="{18F30635-6574-4002-87BD-3B57F2FBD206}" destId="{5943F355-DCE5-4CAC-820D-8CA28F740824}" srcOrd="1" destOrd="0" presId="urn:microsoft.com/office/officeart/2016/7/layout/LinearBlockProcessNumbered"/>
    <dgm:cxn modelId="{5B9EFE87-EEE9-4A53-8396-FF004B947BBE}" type="presParOf" srcId="{18F30635-6574-4002-87BD-3B57F2FBD206}" destId="{0B354830-A4A2-458F-8DA8-6A8F5D40D083}" srcOrd="2" destOrd="0" presId="urn:microsoft.com/office/officeart/2016/7/layout/LinearBlockProcessNumbered"/>
    <dgm:cxn modelId="{3596A3AD-81E9-4D32-BB1E-A50AD2791D03}" type="presParOf" srcId="{0B354830-A4A2-458F-8DA8-6A8F5D40D083}" destId="{2F8FEEC6-06B7-4F75-A436-79190291EC28}" srcOrd="0" destOrd="0" presId="urn:microsoft.com/office/officeart/2016/7/layout/LinearBlockProcessNumbered"/>
    <dgm:cxn modelId="{C18FEC6B-12EF-422E-A6DE-7408EC7CCF7B}" type="presParOf" srcId="{0B354830-A4A2-458F-8DA8-6A8F5D40D083}" destId="{A41C9CA0-63C5-4938-A677-CFF42B1FD03C}" srcOrd="1" destOrd="0" presId="urn:microsoft.com/office/officeart/2016/7/layout/LinearBlockProcessNumbered"/>
    <dgm:cxn modelId="{ECE35A20-1B90-4007-B365-28F2424E0E9F}" type="presParOf" srcId="{0B354830-A4A2-458F-8DA8-6A8F5D40D083}" destId="{B653BD69-10A4-4A04-88BC-CA35C8E6F624}" srcOrd="2" destOrd="0" presId="urn:microsoft.com/office/officeart/2016/7/layout/LinearBlockProcessNumbered"/>
    <dgm:cxn modelId="{AF8E8B35-F861-4B8C-BE90-B507789DDF5B}" type="presParOf" srcId="{18F30635-6574-4002-87BD-3B57F2FBD206}" destId="{675B2D14-58AD-412F-9D3A-8D7DAE56DA7A}" srcOrd="3" destOrd="0" presId="urn:microsoft.com/office/officeart/2016/7/layout/LinearBlockProcessNumbered"/>
    <dgm:cxn modelId="{6736B78C-251C-416E-934F-6D0B24DEC6F4}" type="presParOf" srcId="{18F30635-6574-4002-87BD-3B57F2FBD206}" destId="{0B039D1B-3D16-4257-A9FC-B65477B5C39C}" srcOrd="4" destOrd="0" presId="urn:microsoft.com/office/officeart/2016/7/layout/LinearBlockProcessNumbered"/>
    <dgm:cxn modelId="{ABF3B928-545F-425B-AA03-384479E4C4B9}" type="presParOf" srcId="{0B039D1B-3D16-4257-A9FC-B65477B5C39C}" destId="{5F9614F2-5B1B-44D4-BD46-861CAAE0E311}" srcOrd="0" destOrd="0" presId="urn:microsoft.com/office/officeart/2016/7/layout/LinearBlockProcessNumbered"/>
    <dgm:cxn modelId="{A423F58A-2C5E-4850-8092-80DA137346BC}" type="presParOf" srcId="{0B039D1B-3D16-4257-A9FC-B65477B5C39C}" destId="{3AD46291-D79E-4833-83EB-2AC7B2D7C940}" srcOrd="1" destOrd="0" presId="urn:microsoft.com/office/officeart/2016/7/layout/LinearBlockProcessNumbered"/>
    <dgm:cxn modelId="{49D66D7B-E0B9-45A4-BD69-AF45B71FE1A3}" type="presParOf" srcId="{0B039D1B-3D16-4257-A9FC-B65477B5C39C}" destId="{3E0E66BD-C53E-4EFB-8FDA-8C35CAAD315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CF7EC-3DCB-4242-A39F-96C87EFDE3F2}">
      <dsp:nvSpPr>
        <dsp:cNvPr id="0" name=""/>
        <dsp:cNvSpPr/>
      </dsp:nvSpPr>
      <dsp:spPr>
        <a:xfrm>
          <a:off x="3553" y="151326"/>
          <a:ext cx="3264138" cy="3626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536" tIns="0" rIns="298536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Sets examples </a:t>
          </a:r>
          <a:b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Tim. 4:12; Phil. 3:17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3" y="1602027"/>
        <a:ext cx="3264138" cy="2176052"/>
      </dsp:txXfrm>
    </dsp:sp>
    <dsp:sp modelId="{F1294516-513E-4A38-8E20-800B5DE85515}">
      <dsp:nvSpPr>
        <dsp:cNvPr id="0" name=""/>
        <dsp:cNvSpPr/>
      </dsp:nvSpPr>
      <dsp:spPr>
        <a:xfrm>
          <a:off x="124475" y="151326"/>
          <a:ext cx="3022294" cy="145070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536" tIns="165100" rIns="29853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124475" y="151326"/>
        <a:ext cx="3022294" cy="1450701"/>
      </dsp:txXfrm>
    </dsp:sp>
    <dsp:sp modelId="{2F8FEEC6-06B7-4F75-A436-79190291EC28}">
      <dsp:nvSpPr>
        <dsp:cNvPr id="0" name=""/>
        <dsp:cNvSpPr/>
      </dsp:nvSpPr>
      <dsp:spPr>
        <a:xfrm>
          <a:off x="3509475" y="151326"/>
          <a:ext cx="3228112" cy="3626753"/>
        </a:xfrm>
        <a:prstGeom prst="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536" tIns="0" rIns="298536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Life of faith, </a:t>
          </a:r>
          <a:r>
            <a:rPr lang="en-US" sz="4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Cor. 5:7</a:t>
          </a:r>
        </a:p>
      </dsp:txBody>
      <dsp:txXfrm>
        <a:off x="3509475" y="1602027"/>
        <a:ext cx="3228112" cy="2176052"/>
      </dsp:txXfrm>
    </dsp:sp>
    <dsp:sp modelId="{A41C9CA0-63C5-4938-A677-CFF42B1FD03C}">
      <dsp:nvSpPr>
        <dsp:cNvPr id="0" name=""/>
        <dsp:cNvSpPr/>
      </dsp:nvSpPr>
      <dsp:spPr>
        <a:xfrm>
          <a:off x="3612384" y="151326"/>
          <a:ext cx="3022294" cy="145070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536" tIns="165100" rIns="29853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612384" y="151326"/>
        <a:ext cx="3022294" cy="1450701"/>
      </dsp:txXfrm>
    </dsp:sp>
    <dsp:sp modelId="{5F9614F2-5B1B-44D4-BD46-861CAAE0E311}">
      <dsp:nvSpPr>
        <dsp:cNvPr id="0" name=""/>
        <dsp:cNvSpPr/>
      </dsp:nvSpPr>
      <dsp:spPr>
        <a:xfrm>
          <a:off x="6979372" y="151326"/>
          <a:ext cx="3281849" cy="3626753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536" tIns="0" rIns="298536" bIns="330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Respecting God’s lines, </a:t>
          </a:r>
          <a:r>
            <a:rPr lang="en-US" sz="4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John 12:48</a:t>
          </a:r>
        </a:p>
      </dsp:txBody>
      <dsp:txXfrm>
        <a:off x="6979372" y="1602027"/>
        <a:ext cx="3281849" cy="2176052"/>
      </dsp:txXfrm>
    </dsp:sp>
    <dsp:sp modelId="{3AD46291-D79E-4833-83EB-2AC7B2D7C940}">
      <dsp:nvSpPr>
        <dsp:cNvPr id="0" name=""/>
        <dsp:cNvSpPr/>
      </dsp:nvSpPr>
      <dsp:spPr>
        <a:xfrm>
          <a:off x="7109149" y="151326"/>
          <a:ext cx="3022294" cy="145070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536" tIns="165100" rIns="29853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7109149" y="151326"/>
        <a:ext cx="3022294" cy="145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AC991-514A-40E3-BE79-E1151375CE7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05C0-E405-4F38-A3E7-C52CA4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F023-1FC6-4153-A2C5-F7EB0120ABA9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88D8-6621-419C-95E1-3DB7983B63DA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189F-6694-42E4-B99C-B31933E8388F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666-2909-4BED-A91E-A902921677DC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6EC9-33F8-4E8A-AF05-5D7CB77784DF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BC6-97C8-4DEE-B9E3-8CEE13F2E6AA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B40-B01B-4394-BA2E-FCF44DB14F41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9D4E-101E-44DA-A2E2-3323D7084E71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D0F-5B47-4EBA-84C8-F96C07310459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7126-0842-4EBB-A7F9-68619EBE2EDD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8073F50-C5B9-41CB-9E2E-BE1EA1DA07A3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B872-CB3E-4A89-8413-0D85FC363815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69BA-8BD9-4AA3-B7FC-12287D6C4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Above the Line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891A784-C13A-4FC2-A148-F1E35698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94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03761"/>
            <a:ext cx="10506873" cy="1460665"/>
          </a:xfrm>
        </p:spPr>
        <p:txBody>
          <a:bodyPr>
            <a:normAutofit/>
          </a:bodyPr>
          <a:lstStyle/>
          <a:p>
            <a:r>
              <a:rPr lang="en-US" sz="5000" b="1" cap="small" dirty="0"/>
              <a:t>Do What God Says is Right</a:t>
            </a:r>
            <a:br>
              <a:rPr lang="en-US" sz="4800" b="1" cap="small" dirty="0"/>
            </a:br>
            <a:r>
              <a:rPr lang="en-US" sz="4000" b="1" i="1" cap="small" dirty="0"/>
              <a:t>(James 4:17; 1:22; Luke 6:46; Matthew 7:21)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85059"/>
            <a:ext cx="9782479" cy="3740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Courageous faith</a:t>
            </a:r>
            <a:endParaRPr lang="en-US" sz="4400" i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Be a spiritual leader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Rise above the moral chaos and compromise of the world, </a:t>
            </a:r>
            <a:r>
              <a:rPr lang="en-US" sz="4400" i="1" dirty="0"/>
              <a:t>1 John 2:15; </a:t>
            </a:r>
            <a:br>
              <a:rPr lang="en-US" sz="4400" i="1" dirty="0"/>
            </a:br>
            <a:r>
              <a:rPr lang="en-US" sz="4400" i="1" dirty="0"/>
              <a:t>1 Peter 4:4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1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91886"/>
            <a:ext cx="10506873" cy="1448789"/>
          </a:xfrm>
        </p:spPr>
        <p:txBody>
          <a:bodyPr>
            <a:normAutofit/>
          </a:bodyPr>
          <a:lstStyle/>
          <a:p>
            <a:r>
              <a:rPr lang="en-US" sz="5400" b="1" cap="small" dirty="0"/>
              <a:t>Requires Heart Conversion</a:t>
            </a:r>
            <a:br>
              <a:rPr lang="en-US" sz="4800" b="1" cap="small" dirty="0"/>
            </a:br>
            <a:r>
              <a:rPr lang="en-US" sz="4000" b="1" i="1" cap="small" dirty="0"/>
              <a:t>(Acts 3:19)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426208"/>
            <a:ext cx="9782479" cy="3060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Be a living sacrifice, </a:t>
            </a:r>
            <a:r>
              <a:rPr lang="en-US" sz="4800" i="1" dirty="0"/>
              <a:t>Romans 12:1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Must put away sin, </a:t>
            </a:r>
            <a:r>
              <a:rPr lang="en-US" sz="4800" i="1" dirty="0"/>
              <a:t>Colossians 2:11-12; Ephesians 4:20-22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8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03762"/>
            <a:ext cx="9295591" cy="1472540"/>
          </a:xfrm>
        </p:spPr>
        <p:txBody>
          <a:bodyPr>
            <a:normAutofit/>
          </a:bodyPr>
          <a:lstStyle/>
          <a:p>
            <a:r>
              <a:rPr lang="en-US" sz="5400" b="1" cap="small" dirty="0"/>
              <a:t>Requires Mind Renewal</a:t>
            </a:r>
            <a:br>
              <a:rPr lang="en-US" sz="4800" b="1" cap="small" dirty="0"/>
            </a:br>
            <a:r>
              <a:rPr lang="en-US" sz="4000" b="1" i="1" cap="small" dirty="0"/>
              <a:t>(Romans 12:2)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61308"/>
            <a:ext cx="9782479" cy="3681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See yourself above the line!</a:t>
            </a:r>
            <a:endParaRPr lang="en-US" sz="4800" i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Set your mind, </a:t>
            </a:r>
            <a:r>
              <a:rPr lang="en-US" sz="4800" i="1" dirty="0"/>
              <a:t>Colossians 3:1-3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Press forward, unhindered by past, </a:t>
            </a:r>
            <a:r>
              <a:rPr lang="en-US" sz="4800" i="1" dirty="0"/>
              <a:t>Philippians 3:12-14 (1 Peter 4:2-3)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77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5636"/>
            <a:ext cx="9378717" cy="1436915"/>
          </a:xfrm>
        </p:spPr>
        <p:txBody>
          <a:bodyPr>
            <a:normAutofit/>
          </a:bodyPr>
          <a:lstStyle/>
          <a:p>
            <a:r>
              <a:rPr lang="en-US" sz="5400" b="1" cap="small" dirty="0"/>
              <a:t>Personal Responsibility</a:t>
            </a:r>
            <a:br>
              <a:rPr lang="en-US" sz="4800" b="1" cap="small" dirty="0"/>
            </a:br>
            <a:r>
              <a:rPr lang="en-US" sz="4000" b="1" i="1" cap="small" dirty="0"/>
              <a:t>(Amos 7:7-9)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61308"/>
            <a:ext cx="9782479" cy="34200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Be honest with yourself</a:t>
            </a:r>
            <a:endParaRPr lang="en-US" sz="4400" i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Admit failures and sins, </a:t>
            </a:r>
            <a:r>
              <a:rPr lang="en-US" sz="4400" i="1" dirty="0"/>
              <a:t>Luke 18:13-14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Contrite heart acknowledges sin, repents and bears its fruit, </a:t>
            </a:r>
            <a:r>
              <a:rPr lang="en-US" sz="4400" i="1" dirty="0"/>
              <a:t>2 Corinthians 7:11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42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98973"/>
            <a:ext cx="9616225" cy="1077328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dirty="0"/>
              <a:t>Living </a:t>
            </a:r>
            <a:r>
              <a:rPr lang="en-US" sz="6000" b="1" cap="small" dirty="0"/>
              <a:t>BELOW</a:t>
            </a:r>
            <a:r>
              <a:rPr lang="en-US" sz="5400" b="1" cap="small" dirty="0"/>
              <a:t> the Line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0" y="2125682"/>
            <a:ext cx="4928260" cy="3681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6000" dirty="0"/>
              <a:t>Blame</a:t>
            </a:r>
            <a:endParaRPr lang="en-US" sz="6000" i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6000" dirty="0"/>
              <a:t>Justification</a:t>
            </a:r>
            <a:endParaRPr lang="en-US" sz="6000" i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6000" dirty="0"/>
              <a:t>Shame</a:t>
            </a:r>
            <a:endParaRPr lang="en-US" sz="6000" i="1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39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63CAC-21A8-47F4-AA85-40977EF9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9E0BD-C0E9-4F87-9B1B-88D76639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2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small" dirty="0"/>
              <a:t>Live Above the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24358"/>
            <a:ext cx="9603275" cy="3686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Successful, fulfilling life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Honest, authentic, and genuine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Christians live above the line in “heavenly places,” </a:t>
            </a:r>
            <a:r>
              <a:rPr lang="en-US" sz="4400" i="1" dirty="0"/>
              <a:t>Ephesians 1:3; 2:6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77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09601"/>
            <a:ext cx="9603275" cy="1244154"/>
          </a:xfrm>
        </p:spPr>
        <p:txBody>
          <a:bodyPr>
            <a:normAutofit/>
          </a:bodyPr>
          <a:lstStyle/>
          <a:p>
            <a:r>
              <a:rPr lang="en-US" sz="6000" b="1" cap="small" dirty="0"/>
              <a:t>Living </a:t>
            </a:r>
            <a:r>
              <a:rPr lang="en-US" sz="7300" b="1" cap="small" dirty="0"/>
              <a:t>ABOVE</a:t>
            </a:r>
            <a:r>
              <a:rPr lang="en-US" sz="8000" b="1" cap="small" dirty="0"/>
              <a:t> </a:t>
            </a:r>
            <a:r>
              <a:rPr lang="en-US" sz="6000" b="1" cap="small" dirty="0"/>
              <a:t>the Line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1D1D9A0-6ACD-4C0D-8607-605A6B09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E47CFA-939A-4DB1-BAC2-D538C8DD8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11716"/>
              </p:ext>
            </p:extLst>
          </p:nvPr>
        </p:nvGraphicFramePr>
        <p:xfrm>
          <a:off x="1451579" y="2003305"/>
          <a:ext cx="10264775" cy="392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1C570-FB22-43F1-ABA2-B3E8D985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400" smtClean="0"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021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A7A4-77CA-4751-AA36-E0375DCF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DO YOU KNOW WHERE GOD’S LINE 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FD2B2-7796-41C0-A6F2-1B355B694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John 8:31-32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AADB4-D3F8-46DF-A06E-24082DFB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13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27805"/>
            <a:ext cx="9603275" cy="1525950"/>
          </a:xfrm>
        </p:spPr>
        <p:txBody>
          <a:bodyPr>
            <a:normAutofit/>
          </a:bodyPr>
          <a:lstStyle/>
          <a:p>
            <a:r>
              <a:rPr lang="en-US" sz="4800" b="1" cap="small" dirty="0"/>
              <a:t>God Draws the Line, Not Man</a:t>
            </a:r>
            <a:br>
              <a:rPr lang="en-US" sz="4800" cap="small" dirty="0"/>
            </a:br>
            <a:r>
              <a:rPr lang="en-US" sz="4800" i="1" cap="small" dirty="0"/>
              <a:t>Jeremiah 10:23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24358"/>
            <a:ext cx="10111156" cy="38946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Inspired line, </a:t>
            </a:r>
            <a:r>
              <a:rPr lang="en-US" sz="4400" i="1" dirty="0"/>
              <a:t>2 Timothy 3:16-17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Revealed by God and pleases Him, </a:t>
            </a:r>
            <a:br>
              <a:rPr lang="en-US" sz="4400" dirty="0"/>
            </a:br>
            <a:r>
              <a:rPr lang="en-US" sz="4400" i="1" dirty="0"/>
              <a:t>Galatians 1:10-12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God’s grace draws line, </a:t>
            </a:r>
            <a:r>
              <a:rPr lang="en-US" sz="4400" i="1" dirty="0"/>
              <a:t>Titus 2:11-12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Our aim: Please Him, </a:t>
            </a:r>
            <a:r>
              <a:rPr lang="en-US" sz="4400" i="1" dirty="0"/>
              <a:t>2 Cor. 5:9; John 8:29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273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8973"/>
            <a:ext cx="9603275" cy="1054782"/>
          </a:xfrm>
        </p:spPr>
        <p:txBody>
          <a:bodyPr>
            <a:normAutofit/>
          </a:bodyPr>
          <a:lstStyle/>
          <a:p>
            <a:r>
              <a:rPr lang="en-US" sz="5400" b="1" cap="small" dirty="0"/>
              <a:t>God Draws Bright Lines</a:t>
            </a:r>
            <a:endParaRPr lang="en-US" sz="54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24358"/>
            <a:ext cx="10334021" cy="38946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Truth and error, </a:t>
            </a:r>
            <a:r>
              <a:rPr lang="en-US" sz="4000" i="1" dirty="0"/>
              <a:t>John 8:31-32; 17:17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Evil and good, </a:t>
            </a:r>
            <a:r>
              <a:rPr lang="en-US" sz="4000" i="1" dirty="0"/>
              <a:t>Isaiah 5:20 (Amos 5:14-15)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Sin and righteousness, </a:t>
            </a:r>
            <a:r>
              <a:rPr lang="en-US" sz="4000" i="1" dirty="0"/>
              <a:t>1 Jno. 3:4; Rom. 6:15-18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God and materialism, </a:t>
            </a:r>
            <a:r>
              <a:rPr lang="en-US" sz="4000" i="1" dirty="0"/>
              <a:t>Matthew 6:24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Jesus and everyone else, </a:t>
            </a:r>
            <a:r>
              <a:rPr lang="en-US" sz="4000" i="1" dirty="0"/>
              <a:t>Luke 14:26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82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86888"/>
            <a:ext cx="9603275" cy="1537470"/>
          </a:xfrm>
        </p:spPr>
        <p:txBody>
          <a:bodyPr>
            <a:normAutofit/>
          </a:bodyPr>
          <a:lstStyle/>
          <a:p>
            <a:r>
              <a:rPr lang="en-US" sz="4800" b="1" cap="small" dirty="0"/>
              <a:t>Don’t Let Others Draw Line </a:t>
            </a:r>
            <a:br>
              <a:rPr lang="en-US" sz="4800" b="1" cap="small" dirty="0"/>
            </a:br>
            <a:r>
              <a:rPr lang="en-US" sz="4000" b="1" i="1" cap="small" dirty="0"/>
              <a:t>(1 Cor. 15:33-34; 1 Peter 4:4)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470069"/>
            <a:ext cx="9782479" cy="2945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Moral lines, </a:t>
            </a:r>
            <a:r>
              <a:rPr lang="en-US" sz="4800" i="1" dirty="0"/>
              <a:t>1 Peter 4:4 (Eph. 5:5-7); </a:t>
            </a:r>
            <a:br>
              <a:rPr lang="en-US" sz="4800" i="1" dirty="0"/>
            </a:br>
            <a:r>
              <a:rPr lang="en-US" sz="4800" i="1" dirty="0"/>
              <a:t>1 Peter 1:15-16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dirty="0"/>
              <a:t>Doctrinal lines, </a:t>
            </a:r>
            <a:r>
              <a:rPr lang="en-US" sz="4800" i="1" dirty="0"/>
              <a:t>Jude 3-4; 2 John 9-11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15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A7A4-77CA-4751-AA36-E0375DCF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756130"/>
            <a:ext cx="8692895" cy="1887950"/>
          </a:xfrm>
        </p:spPr>
        <p:txBody>
          <a:bodyPr>
            <a:normAutofit/>
          </a:bodyPr>
          <a:lstStyle/>
          <a:p>
            <a:r>
              <a:rPr lang="en-US" sz="6000" b="1" dirty="0"/>
              <a:t>HOW DO I “LIVE ABOVE THE LINE?”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AADB4-D3F8-46DF-A06E-24082DFB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400" smtClean="0"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52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8FC-14F9-4063-A0AF-CA8DE65E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2514"/>
            <a:ext cx="10506873" cy="1318161"/>
          </a:xfrm>
        </p:spPr>
        <p:txBody>
          <a:bodyPr>
            <a:normAutofit/>
          </a:bodyPr>
          <a:lstStyle/>
          <a:p>
            <a:r>
              <a:rPr lang="en-US" sz="4800" b="1" cap="small" dirty="0"/>
              <a:t>Must Know Where God’s Line Is</a:t>
            </a:r>
            <a:br>
              <a:rPr lang="en-US" sz="4800" b="1" cap="small" dirty="0"/>
            </a:br>
            <a:r>
              <a:rPr lang="en-US" sz="4000" b="1" i="1" cap="small" dirty="0"/>
              <a:t>(Hebrews 5:12-14)</a:t>
            </a:r>
            <a:endParaRPr lang="en-US" sz="4000" i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B9E-9D9F-4075-97AC-7CF2D5D1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315688"/>
            <a:ext cx="9782479" cy="3170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Must know God’s word, </a:t>
            </a:r>
            <a:r>
              <a:rPr lang="en-US" sz="4400" i="1" dirty="0"/>
              <a:t>Ephesians 5:17 (John 8:31-32)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Must grow in your knowledge of the word, </a:t>
            </a:r>
            <a:r>
              <a:rPr lang="en-US" sz="4400" i="1" dirty="0"/>
              <a:t>2 Peter 3:18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7AE799D-99C4-4E63-8C84-FD481953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A1A-8048-4E4B-98BD-5FE6456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z="2400" smtClean="0"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23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Live Above the Line</vt:lpstr>
      <vt:lpstr>Live Above the Line</vt:lpstr>
      <vt:lpstr>Living ABOVE the Line</vt:lpstr>
      <vt:lpstr>DO YOU KNOW WHERE GOD’S LINE IS?</vt:lpstr>
      <vt:lpstr>God Draws the Line, Not Man Jeremiah 10:23</vt:lpstr>
      <vt:lpstr>God Draws Bright Lines</vt:lpstr>
      <vt:lpstr>Don’t Let Others Draw Line  (1 Cor. 15:33-34; 1 Peter 4:4)</vt:lpstr>
      <vt:lpstr>HOW DO I “LIVE ABOVE THE LINE?”</vt:lpstr>
      <vt:lpstr>Must Know Where God’s Line Is (Hebrews 5:12-14)</vt:lpstr>
      <vt:lpstr>Do What God Says is Right (James 4:17; 1:22; Luke 6:46; Matthew 7:21)</vt:lpstr>
      <vt:lpstr>Requires Heart Conversion (Acts 3:19)</vt:lpstr>
      <vt:lpstr>Requires Mind Renewal (Romans 12:2)</vt:lpstr>
      <vt:lpstr>Personal Responsibility (Amos 7:7-9)</vt:lpstr>
      <vt:lpstr>Living BELOW the 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16</cp:revision>
  <dcterms:created xsi:type="dcterms:W3CDTF">2018-10-06T16:49:19Z</dcterms:created>
  <dcterms:modified xsi:type="dcterms:W3CDTF">2018-10-07T13:37:18Z</dcterms:modified>
</cp:coreProperties>
</file>