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4" r:id="rId5"/>
    <p:sldId id="266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 showGuides="1">
      <p:cViewPr varScale="1">
        <p:scale>
          <a:sx n="76" d="100"/>
          <a:sy n="76" d="100"/>
        </p:scale>
        <p:origin x="126" y="31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10/21/2018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1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28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7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50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8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p:transition spd="slow">
    <p:push dir="u"/>
  </p:transition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412" y="1447800"/>
            <a:ext cx="8229600" cy="3073399"/>
          </a:xfrm>
        </p:spPr>
        <p:txBody>
          <a:bodyPr>
            <a:normAutofit/>
          </a:bodyPr>
          <a:lstStyle/>
          <a:p>
            <a:r>
              <a:rPr lang="en-US" sz="6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 Love of the Truth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800600"/>
            <a:ext cx="7008574" cy="1371600"/>
          </a:xfrm>
        </p:spPr>
        <p:txBody>
          <a:bodyPr>
            <a:normAutofit/>
          </a:bodyPr>
          <a:lstStyle/>
          <a:p>
            <a:r>
              <a:rPr lang="en-US" sz="4800" i="1" dirty="0">
                <a:latin typeface="Corbel" panose="020B0503020204020204" pitchFamily="34" charset="0"/>
              </a:rPr>
              <a:t>2 Thessalonians 2:10-12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D9EBA599-3B67-4F2E-A2EC-9314D828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96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5181600"/>
            <a:ext cx="7848601" cy="1193800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b="1" i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 </a:t>
            </a:r>
            <a:r>
              <a:rPr lang="en-US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Thessalonians</a:t>
            </a:r>
            <a:r>
              <a:rPr lang="en-US" b="1" i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2:15</a:t>
            </a:r>
            <a:endParaRPr lang="en-US" i="1" cap="sm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99804E0-C8BA-42E6-8DFD-C06AC69415BD}"/>
              </a:ext>
            </a:extLst>
          </p:cNvPr>
          <p:cNvSpPr txBox="1">
            <a:spLocks/>
          </p:cNvSpPr>
          <p:nvPr/>
        </p:nvSpPr>
        <p:spPr>
          <a:xfrm>
            <a:off x="11047412" y="6375400"/>
            <a:ext cx="499838" cy="4279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60BA0E-20D0-4E7C-B286-26C960A6788F}" type="slidenum">
              <a:rPr lang="en-US" smtClean="0">
                <a:latin typeface="Corbel" panose="020B0503020204020204" pitchFamily="34" charset="0"/>
              </a:rPr>
              <a:pPr/>
              <a:t>10</a:t>
            </a:fld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E2439-5D3A-4759-A822-32E67A0B5BD9}"/>
              </a:ext>
            </a:extLst>
          </p:cNvPr>
          <p:cNvSpPr txBox="1"/>
          <p:nvPr/>
        </p:nvSpPr>
        <p:spPr>
          <a:xfrm>
            <a:off x="836612" y="838200"/>
            <a:ext cx="74154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800" dirty="0">
                <a:latin typeface="Corbel" panose="020B0503020204020204" pitchFamily="34" charset="0"/>
              </a:rPr>
              <a:t>Therefore, brethren, stand fast and hold the traditions which you were taught, whether by word or our epistle.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8BFC675C-FB3F-41A5-91C2-954CB0D98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16530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5334000"/>
            <a:ext cx="7008574" cy="1469382"/>
          </a:xfrm>
        </p:spPr>
        <p:txBody>
          <a:bodyPr>
            <a:normAutofit/>
          </a:bodyPr>
          <a:lstStyle/>
          <a:p>
            <a:pPr algn="r"/>
            <a:r>
              <a:rPr lang="en-US" sz="7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TRUTH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99804E0-C8BA-42E6-8DFD-C06AC69415BD}"/>
              </a:ext>
            </a:extLst>
          </p:cNvPr>
          <p:cNvSpPr txBox="1">
            <a:spLocks/>
          </p:cNvSpPr>
          <p:nvPr/>
        </p:nvSpPr>
        <p:spPr>
          <a:xfrm>
            <a:off x="11205222" y="6375400"/>
            <a:ext cx="342028" cy="4279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60BA0E-20D0-4E7C-B286-26C960A6788F}" type="slidenum">
              <a:rPr lang="en-US" smtClean="0">
                <a:latin typeface="Corbel" panose="020B0503020204020204" pitchFamily="34" charset="0"/>
              </a:rPr>
              <a:pPr/>
              <a:t>2</a:t>
            </a:fld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E2439-5D3A-4759-A822-32E67A0B5BD9}"/>
              </a:ext>
            </a:extLst>
          </p:cNvPr>
          <p:cNvSpPr txBox="1"/>
          <p:nvPr/>
        </p:nvSpPr>
        <p:spPr>
          <a:xfrm>
            <a:off x="811001" y="457200"/>
            <a:ext cx="77202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Treasure it, </a:t>
            </a:r>
            <a:r>
              <a:rPr lang="en-US" sz="4400" i="1" dirty="0">
                <a:latin typeface="Corbel" panose="020B0503020204020204" pitchFamily="34" charset="0"/>
              </a:rPr>
              <a:t>Job 23:12</a:t>
            </a:r>
          </a:p>
          <a:p>
            <a:pPr marL="511175" indent="-51117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Most desirable, </a:t>
            </a:r>
            <a:r>
              <a:rPr lang="en-US" sz="4400" i="1" dirty="0">
                <a:latin typeface="Corbel" panose="020B0503020204020204" pitchFamily="34" charset="0"/>
              </a:rPr>
              <a:t>Psalm 19:10</a:t>
            </a:r>
          </a:p>
          <a:p>
            <a:pPr marL="511175" indent="-51117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Acquire and do not relinquish, </a:t>
            </a:r>
            <a:r>
              <a:rPr lang="en-US" sz="4400" i="1" dirty="0">
                <a:latin typeface="Corbel" panose="020B0503020204020204" pitchFamily="34" charset="0"/>
              </a:rPr>
              <a:t>Proverbs 23:23</a:t>
            </a:r>
          </a:p>
          <a:p>
            <a:pPr marL="1120668" lvl="1" indent="-51117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latin typeface="Corbel" panose="020B0503020204020204" pitchFamily="34" charset="0"/>
              </a:rPr>
              <a:t>Wisdom, instruction, and understanding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CFE4C321-397C-478A-9DD1-BD0D11BB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5105400"/>
            <a:ext cx="7008574" cy="1697982"/>
          </a:xfrm>
        </p:spPr>
        <p:txBody>
          <a:bodyPr>
            <a:normAutofit/>
          </a:bodyPr>
          <a:lstStyle/>
          <a:p>
            <a:pPr algn="r"/>
            <a:r>
              <a:rPr lang="en-US" sz="7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TRUTH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99804E0-C8BA-42E6-8DFD-C06AC69415BD}"/>
              </a:ext>
            </a:extLst>
          </p:cNvPr>
          <p:cNvSpPr txBox="1">
            <a:spLocks/>
          </p:cNvSpPr>
          <p:nvPr/>
        </p:nvSpPr>
        <p:spPr>
          <a:xfrm>
            <a:off x="11205222" y="6375400"/>
            <a:ext cx="342028" cy="4279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60BA0E-20D0-4E7C-B286-26C960A6788F}" type="slidenum">
              <a:rPr lang="en-US" smtClean="0">
                <a:latin typeface="Corbel" panose="020B0503020204020204" pitchFamily="34" charset="0"/>
              </a:rPr>
              <a:pPr/>
              <a:t>3</a:t>
            </a:fld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E2439-5D3A-4759-A822-32E67A0B5BD9}"/>
              </a:ext>
            </a:extLst>
          </p:cNvPr>
          <p:cNvSpPr txBox="1"/>
          <p:nvPr/>
        </p:nvSpPr>
        <p:spPr>
          <a:xfrm>
            <a:off x="812589" y="796500"/>
            <a:ext cx="77964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From above, </a:t>
            </a:r>
            <a:r>
              <a:rPr lang="en-US" sz="4400" i="1" dirty="0">
                <a:latin typeface="Corbel" panose="020B0503020204020204" pitchFamily="34" charset="0"/>
              </a:rPr>
              <a:t>John 14:6 (1:1)</a:t>
            </a:r>
          </a:p>
          <a:p>
            <a:pPr marL="511175" indent="-51117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Cannot love Jesus if we do not love truth</a:t>
            </a:r>
          </a:p>
          <a:p>
            <a:pPr marL="511175" indent="-51117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He is the Truth, </a:t>
            </a:r>
            <a:r>
              <a:rPr lang="en-US" sz="4400" i="1" dirty="0">
                <a:latin typeface="Corbel" panose="020B0503020204020204" pitchFamily="34" charset="0"/>
              </a:rPr>
              <a:t>John 1:14, 17; 14:6 (1 Corinthians 16:22)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43D5AD09-D51D-439E-AA65-E533E178E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18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5334000"/>
            <a:ext cx="7974910" cy="1524000"/>
          </a:xfrm>
        </p:spPr>
        <p:txBody>
          <a:bodyPr>
            <a:normAutofit/>
          </a:bodyPr>
          <a:lstStyle/>
          <a:p>
            <a:pPr algn="r"/>
            <a:r>
              <a:rPr lang="en-US" b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Do Not Love The Truth</a:t>
            </a:r>
            <a:br>
              <a:rPr lang="en-US" sz="6000" b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400" i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 T</a:t>
            </a:r>
            <a:r>
              <a:rPr lang="en-US" sz="44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hessalonians</a:t>
            </a:r>
            <a:r>
              <a:rPr lang="en-US" sz="4400" i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2:10-12</a:t>
            </a:r>
            <a:endParaRPr lang="en-US" sz="6000" i="1" cap="sm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99804E0-C8BA-42E6-8DFD-C06AC69415BD}"/>
              </a:ext>
            </a:extLst>
          </p:cNvPr>
          <p:cNvSpPr txBox="1">
            <a:spLocks/>
          </p:cNvSpPr>
          <p:nvPr/>
        </p:nvSpPr>
        <p:spPr>
          <a:xfrm>
            <a:off x="11205222" y="6375400"/>
            <a:ext cx="342028" cy="4279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60BA0E-20D0-4E7C-B286-26C960A6788F}" type="slidenum">
              <a:rPr lang="en-US" smtClean="0">
                <a:latin typeface="Corbel" panose="020B0503020204020204" pitchFamily="34" charset="0"/>
              </a:rPr>
              <a:pPr/>
              <a:t>4</a:t>
            </a:fld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E2439-5D3A-4759-A822-32E67A0B5BD9}"/>
              </a:ext>
            </a:extLst>
          </p:cNvPr>
          <p:cNvSpPr txBox="1"/>
          <p:nvPr/>
        </p:nvSpPr>
        <p:spPr>
          <a:xfrm>
            <a:off x="634099" y="228600"/>
            <a:ext cx="7796423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Present dilemma…</a:t>
            </a:r>
          </a:p>
          <a:p>
            <a:pPr marL="914400" lvl="1" indent="-4524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latin typeface="Corbel" panose="020B0503020204020204" pitchFamily="34" charset="0"/>
              </a:rPr>
              <a:t>Lost (perishing in unbelief), </a:t>
            </a:r>
            <a:br>
              <a:rPr lang="en-US" sz="4000" dirty="0">
                <a:latin typeface="Corbel" panose="020B0503020204020204" pitchFamily="34" charset="0"/>
              </a:rPr>
            </a:br>
            <a:r>
              <a:rPr lang="en-US" sz="4000" i="1" dirty="0">
                <a:latin typeface="Corbel" panose="020B0503020204020204" pitchFamily="34" charset="0"/>
              </a:rPr>
              <a:t>v. 10 (Rom. 1:20-21; Psa. 19:1-4)</a:t>
            </a:r>
          </a:p>
          <a:p>
            <a:pPr marL="914400" lvl="1" indent="-4524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latin typeface="Corbel" panose="020B0503020204020204" pitchFamily="34" charset="0"/>
              </a:rPr>
              <a:t> Deceived, deluded, believe the lie, </a:t>
            </a:r>
            <a:r>
              <a:rPr lang="en-US" sz="4000" i="1" dirty="0">
                <a:latin typeface="Corbel" panose="020B0503020204020204" pitchFamily="34" charset="0"/>
              </a:rPr>
              <a:t>v. 10, 11, 12; 2 Thess. 2:9</a:t>
            </a:r>
          </a:p>
          <a:p>
            <a:pPr marL="914400" lvl="1" indent="-4524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latin typeface="Corbel" panose="020B0503020204020204" pitchFamily="34" charset="0"/>
              </a:rPr>
              <a:t>Approve of unrighteousness, </a:t>
            </a:r>
            <a:br>
              <a:rPr lang="en-US" sz="4000" dirty="0">
                <a:latin typeface="Corbel" panose="020B0503020204020204" pitchFamily="34" charset="0"/>
              </a:rPr>
            </a:br>
            <a:r>
              <a:rPr lang="en-US" sz="4000" i="1" dirty="0">
                <a:latin typeface="Corbel" panose="020B0503020204020204" pitchFamily="34" charset="0"/>
              </a:rPr>
              <a:t>v. 12; Romans 1:32 (1 Cor. 13:6)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F0AACB70-4FB7-4C52-AF41-6760B8592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459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5334000"/>
            <a:ext cx="7974910" cy="1524000"/>
          </a:xfrm>
        </p:spPr>
        <p:txBody>
          <a:bodyPr>
            <a:normAutofit/>
          </a:bodyPr>
          <a:lstStyle/>
          <a:p>
            <a:pPr algn="r"/>
            <a:r>
              <a:rPr lang="en-US" b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Do Not Love The Truth</a:t>
            </a:r>
            <a:br>
              <a:rPr lang="en-US" sz="6000" b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400" i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 </a:t>
            </a:r>
            <a:r>
              <a:rPr lang="en-US" sz="44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Thessalonians</a:t>
            </a:r>
            <a:r>
              <a:rPr lang="en-US" sz="4400" i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2:10-12</a:t>
            </a:r>
            <a:endParaRPr lang="en-US" sz="6000" i="1" cap="sm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99804E0-C8BA-42E6-8DFD-C06AC69415BD}"/>
              </a:ext>
            </a:extLst>
          </p:cNvPr>
          <p:cNvSpPr txBox="1">
            <a:spLocks/>
          </p:cNvSpPr>
          <p:nvPr/>
        </p:nvSpPr>
        <p:spPr>
          <a:xfrm>
            <a:off x="11205222" y="6400800"/>
            <a:ext cx="342028" cy="4025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60BA0E-20D0-4E7C-B286-26C960A6788F}" type="slidenum">
              <a:rPr lang="en-US" smtClean="0">
                <a:latin typeface="Corbel" panose="020B0503020204020204" pitchFamily="34" charset="0"/>
              </a:rPr>
              <a:pPr/>
              <a:t>5</a:t>
            </a:fld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E2439-5D3A-4759-A822-32E67A0B5BD9}"/>
              </a:ext>
            </a:extLst>
          </p:cNvPr>
          <p:cNvSpPr txBox="1"/>
          <p:nvPr/>
        </p:nvSpPr>
        <p:spPr>
          <a:xfrm>
            <a:off x="455613" y="228600"/>
            <a:ext cx="797491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Future demise…</a:t>
            </a:r>
          </a:p>
          <a:p>
            <a:pPr marL="914400" lvl="1" indent="-4524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latin typeface="Corbel" panose="020B0503020204020204" pitchFamily="34" charset="0"/>
              </a:rPr>
              <a:t>Condemned, </a:t>
            </a:r>
            <a:r>
              <a:rPr lang="en-US" sz="4000" i="1" dirty="0">
                <a:latin typeface="Corbel" panose="020B0503020204020204" pitchFamily="34" charset="0"/>
              </a:rPr>
              <a:t>v. 12</a:t>
            </a:r>
          </a:p>
          <a:p>
            <a:pPr marL="1523894" lvl="2" indent="-4524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latin typeface="Corbel" panose="020B0503020204020204" pitchFamily="34" charset="0"/>
              </a:rPr>
              <a:t>Punishable, </a:t>
            </a:r>
            <a:r>
              <a:rPr lang="en-US" sz="4000" i="1" dirty="0">
                <a:latin typeface="Corbel" panose="020B0503020204020204" pitchFamily="34" charset="0"/>
              </a:rPr>
              <a:t>Romans 2:4-5 (John 3:19)</a:t>
            </a:r>
          </a:p>
          <a:p>
            <a:pPr marL="914400" lvl="1" indent="-4524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latin typeface="Corbel" panose="020B0503020204020204" pitchFamily="34" charset="0"/>
              </a:rPr>
              <a:t> Eternal death of sin: From wrath to life by loving, believing and obeying truth of Jesus, </a:t>
            </a:r>
            <a:r>
              <a:rPr lang="en-US" sz="4000" i="1" dirty="0">
                <a:latin typeface="Corbel" panose="020B0503020204020204" pitchFamily="34" charset="0"/>
              </a:rPr>
              <a:t>John 3:36 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EC827DF9-2254-4230-80FB-2EDDE2DB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085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97" y="5257800"/>
            <a:ext cx="8316938" cy="1600200"/>
          </a:xfrm>
        </p:spPr>
        <p:txBody>
          <a:bodyPr>
            <a:normAutofit/>
          </a:bodyPr>
          <a:lstStyle/>
          <a:p>
            <a:pPr algn="r"/>
            <a:r>
              <a:rPr lang="en-US" b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Those Who Love The Truth</a:t>
            </a:r>
            <a:br>
              <a:rPr lang="en-US" b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4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(Do I love the truth?)</a:t>
            </a:r>
            <a:endParaRPr lang="en-US" sz="4400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99804E0-C8BA-42E6-8DFD-C06AC69415BD}"/>
              </a:ext>
            </a:extLst>
          </p:cNvPr>
          <p:cNvSpPr txBox="1">
            <a:spLocks/>
          </p:cNvSpPr>
          <p:nvPr/>
        </p:nvSpPr>
        <p:spPr>
          <a:xfrm>
            <a:off x="11205222" y="6375400"/>
            <a:ext cx="342028" cy="4279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60BA0E-20D0-4E7C-B286-26C960A6788F}" type="slidenum">
              <a:rPr lang="en-US" smtClean="0">
                <a:latin typeface="Corbel" panose="020B0503020204020204" pitchFamily="34" charset="0"/>
              </a:rPr>
              <a:pPr/>
              <a:t>6</a:t>
            </a:fld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E2439-5D3A-4759-A822-32E67A0B5BD9}"/>
              </a:ext>
            </a:extLst>
          </p:cNvPr>
          <p:cNvSpPr txBox="1"/>
          <p:nvPr/>
        </p:nvSpPr>
        <p:spPr>
          <a:xfrm>
            <a:off x="455612" y="381000"/>
            <a:ext cx="8138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Meditate, </a:t>
            </a:r>
            <a:r>
              <a:rPr lang="en-US" sz="4400" i="1" dirty="0">
                <a:latin typeface="Corbel" panose="020B0503020204020204" pitchFamily="34" charset="0"/>
              </a:rPr>
              <a:t>Psalm 119:97; 1:1-2</a:t>
            </a:r>
          </a:p>
          <a:p>
            <a:pPr marL="511175" indent="-511175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Obey, </a:t>
            </a:r>
            <a:r>
              <a:rPr lang="en-US" sz="4400" i="1" dirty="0">
                <a:latin typeface="Corbel" panose="020B0503020204020204" pitchFamily="34" charset="0"/>
              </a:rPr>
              <a:t>Hebrews 5:9; 1 Peter 1:22</a:t>
            </a:r>
          </a:p>
          <a:p>
            <a:pPr marL="511175" indent="-511175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Sanctified, </a:t>
            </a:r>
            <a:r>
              <a:rPr lang="en-US" sz="4400" i="1" dirty="0">
                <a:latin typeface="Corbel" panose="020B0503020204020204" pitchFamily="34" charset="0"/>
              </a:rPr>
              <a:t>John 17:17; Eph. 5:26</a:t>
            </a:r>
          </a:p>
          <a:p>
            <a:pPr marL="511175" indent="-511175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Abide, </a:t>
            </a:r>
            <a:r>
              <a:rPr lang="en-US" sz="4400" i="1" dirty="0">
                <a:latin typeface="Corbel" panose="020B0503020204020204" pitchFamily="34" charset="0"/>
              </a:rPr>
              <a:t>1 John 2:14; John 8:31</a:t>
            </a:r>
          </a:p>
          <a:p>
            <a:pPr marL="511175" indent="-511175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Speak it in love, </a:t>
            </a:r>
            <a:r>
              <a:rPr lang="en-US" sz="4400" i="1" dirty="0">
                <a:latin typeface="Corbel" panose="020B0503020204020204" pitchFamily="34" charset="0"/>
              </a:rPr>
              <a:t>Ephesians 4:15</a:t>
            </a:r>
            <a:endParaRPr lang="en-US" sz="4000" i="1" dirty="0">
              <a:latin typeface="Corbel" panose="020B0503020204020204" pitchFamily="34" charset="0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576045FD-147C-4FC0-A840-C7F0C0AB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033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97" y="4988953"/>
            <a:ext cx="8316938" cy="1600438"/>
          </a:xfrm>
        </p:spPr>
        <p:txBody>
          <a:bodyPr>
            <a:normAutofit/>
          </a:bodyPr>
          <a:lstStyle/>
          <a:p>
            <a:pPr algn="r"/>
            <a:r>
              <a:rPr lang="en-US" sz="4800" b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God’s People Know and Abide in Truth, </a:t>
            </a:r>
            <a:r>
              <a:rPr lang="en-US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</a:t>
            </a:r>
            <a:r>
              <a:rPr lang="en-US" sz="4800" b="1" i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ohn</a:t>
            </a:r>
            <a:r>
              <a:rPr lang="en-US" sz="4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8:31-32</a:t>
            </a:r>
            <a:endParaRPr lang="en-US" sz="4800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99804E0-C8BA-42E6-8DFD-C06AC69415BD}"/>
              </a:ext>
            </a:extLst>
          </p:cNvPr>
          <p:cNvSpPr txBox="1">
            <a:spLocks/>
          </p:cNvSpPr>
          <p:nvPr/>
        </p:nvSpPr>
        <p:spPr>
          <a:xfrm>
            <a:off x="11205222" y="6375400"/>
            <a:ext cx="342028" cy="4279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60BA0E-20D0-4E7C-B286-26C960A6788F}" type="slidenum">
              <a:rPr lang="en-US" smtClean="0">
                <a:latin typeface="Corbel" panose="020B0503020204020204" pitchFamily="34" charset="0"/>
              </a:rPr>
              <a:pPr/>
              <a:t>7</a:t>
            </a:fld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E2439-5D3A-4759-A822-32E67A0B5BD9}"/>
              </a:ext>
            </a:extLst>
          </p:cNvPr>
          <p:cNvSpPr txBox="1"/>
          <p:nvPr/>
        </p:nvSpPr>
        <p:spPr>
          <a:xfrm>
            <a:off x="455612" y="838200"/>
            <a:ext cx="813844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Serve God in truth, </a:t>
            </a:r>
            <a:br>
              <a:rPr lang="en-US" sz="4400" dirty="0">
                <a:latin typeface="Corbel" panose="020B0503020204020204" pitchFamily="34" charset="0"/>
              </a:rPr>
            </a:br>
            <a:r>
              <a:rPr lang="en-US" sz="4400" i="1" dirty="0">
                <a:latin typeface="Corbel" panose="020B0503020204020204" pitchFamily="34" charset="0"/>
              </a:rPr>
              <a:t>Joshua 24:14; 1 Samuel 12:24</a:t>
            </a:r>
          </a:p>
          <a:p>
            <a:pPr marL="511175" indent="-511175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Worship God in truth, </a:t>
            </a:r>
            <a:r>
              <a:rPr lang="en-US" sz="4400" i="1" dirty="0">
                <a:latin typeface="Corbel" panose="020B0503020204020204" pitchFamily="34" charset="0"/>
              </a:rPr>
              <a:t>John 4:24</a:t>
            </a:r>
          </a:p>
          <a:p>
            <a:pPr marL="511175" indent="-511175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Rejoice in the truth, </a:t>
            </a:r>
            <a:r>
              <a:rPr lang="en-US" sz="4400" i="1" dirty="0">
                <a:latin typeface="Corbel" panose="020B0503020204020204" pitchFamily="34" charset="0"/>
              </a:rPr>
              <a:t>1 Cor. 13:6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4E6A3AE6-E1E1-4306-840F-4FA16593F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056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5" y="4648201"/>
            <a:ext cx="8138448" cy="1981199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b="1" i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Proverbs 23:23</a:t>
            </a:r>
            <a:br>
              <a:rPr lang="en-US" b="1" i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b="1" i="1" cap="sm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3 John 4</a:t>
            </a:r>
            <a:endParaRPr lang="en-US" i="1" cap="sm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99804E0-C8BA-42E6-8DFD-C06AC69415BD}"/>
              </a:ext>
            </a:extLst>
          </p:cNvPr>
          <p:cNvSpPr txBox="1">
            <a:spLocks/>
          </p:cNvSpPr>
          <p:nvPr/>
        </p:nvSpPr>
        <p:spPr>
          <a:xfrm>
            <a:off x="11205222" y="6375400"/>
            <a:ext cx="342028" cy="4279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60BA0E-20D0-4E7C-B286-26C960A6788F}" type="slidenum">
              <a:rPr lang="en-US" smtClean="0">
                <a:latin typeface="Corbel" panose="020B0503020204020204" pitchFamily="34" charset="0"/>
              </a:rPr>
              <a:pPr/>
              <a:t>8</a:t>
            </a:fld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E2439-5D3A-4759-A822-32E67A0B5BD9}"/>
              </a:ext>
            </a:extLst>
          </p:cNvPr>
          <p:cNvSpPr txBox="1"/>
          <p:nvPr/>
        </p:nvSpPr>
        <p:spPr>
          <a:xfrm>
            <a:off x="760412" y="457200"/>
            <a:ext cx="74916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Buy the truth</a:t>
            </a:r>
          </a:p>
          <a:p>
            <a:pPr marL="511175" indent="-5111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Love the truth</a:t>
            </a:r>
          </a:p>
          <a:p>
            <a:pPr marL="511175" indent="-5111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Learn the truth</a:t>
            </a:r>
          </a:p>
          <a:p>
            <a:pPr marL="511175" indent="-5111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Live the truth</a:t>
            </a:r>
          </a:p>
          <a:p>
            <a:pPr marL="511175" indent="-5111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400" dirty="0">
                <a:latin typeface="Corbel" panose="020B0503020204020204" pitchFamily="34" charset="0"/>
              </a:rPr>
              <a:t>Do not surrender the truth 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F12E857-2273-4866-8D94-25F663C35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469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40" y="5153603"/>
            <a:ext cx="7848601" cy="1094797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 Thessalonians 2:13-14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99804E0-C8BA-42E6-8DFD-C06AC69415BD}"/>
              </a:ext>
            </a:extLst>
          </p:cNvPr>
          <p:cNvSpPr txBox="1">
            <a:spLocks/>
          </p:cNvSpPr>
          <p:nvPr/>
        </p:nvSpPr>
        <p:spPr>
          <a:xfrm>
            <a:off x="11047412" y="6375400"/>
            <a:ext cx="499838" cy="4279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60BA0E-20D0-4E7C-B286-26C960A6788F}" type="slidenum">
              <a:rPr lang="en-US" smtClean="0">
                <a:latin typeface="Corbel" panose="020B0503020204020204" pitchFamily="34" charset="0"/>
              </a:rPr>
              <a:pPr/>
              <a:t>9</a:t>
            </a:fld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E2439-5D3A-4759-A822-32E67A0B5BD9}"/>
              </a:ext>
            </a:extLst>
          </p:cNvPr>
          <p:cNvSpPr txBox="1"/>
          <p:nvPr/>
        </p:nvSpPr>
        <p:spPr>
          <a:xfrm>
            <a:off x="660191" y="1066800"/>
            <a:ext cx="772022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4800" dirty="0">
                <a:latin typeface="Corbel" panose="020B0503020204020204" pitchFamily="34" charset="0"/>
              </a:rPr>
              <a:t>Truth saves and sanctifies</a:t>
            </a:r>
          </a:p>
          <a:p>
            <a:pPr marL="511175" indent="-511175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4800" dirty="0">
                <a:latin typeface="Corbel" panose="020B0503020204020204" pitchFamily="34" charset="0"/>
              </a:rPr>
              <a:t>Truth leads to glory</a:t>
            </a:r>
          </a:p>
          <a:p>
            <a:pPr marL="511175" indent="-511175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4800" dirty="0">
                <a:latin typeface="Corbel" panose="020B0503020204020204" pitchFamily="34" charset="0"/>
              </a:rPr>
              <a:t>Truth delivers and protects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B9FD61B-B888-4B09-BC88-97B40F33E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912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107</TotalTime>
  <Words>258</Words>
  <Application>Microsoft Office PowerPoint</Application>
  <PresentationFormat>Custom</PresentationFormat>
  <Paragraphs>61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Corbel</vt:lpstr>
      <vt:lpstr>Wingdings</vt:lpstr>
      <vt:lpstr>Books 16x9</vt:lpstr>
      <vt:lpstr>The Love of the Truth</vt:lpstr>
      <vt:lpstr>TRUTH</vt:lpstr>
      <vt:lpstr>TRUTH</vt:lpstr>
      <vt:lpstr>Do Not Love The Truth 2 Thessalonians 2:10-12</vt:lpstr>
      <vt:lpstr>Do Not Love The Truth 2 Thessalonians 2:10-12</vt:lpstr>
      <vt:lpstr>Those Who Love The Truth (Do I love the truth?)</vt:lpstr>
      <vt:lpstr>God’s People Know and Abide in Truth, John 8:31-32</vt:lpstr>
      <vt:lpstr>Proverbs 23:23 3 John 4</vt:lpstr>
      <vt:lpstr>2 Thessalonians 2:13-14</vt:lpstr>
      <vt:lpstr>2 Thessalonians 2:15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Love of the Truth</dc:title>
  <dc:creator>Joe R Price</dc:creator>
  <cp:lastModifiedBy>Joe R Price</cp:lastModifiedBy>
  <cp:revision>48</cp:revision>
  <dcterms:created xsi:type="dcterms:W3CDTF">2018-10-19T17:19:41Z</dcterms:created>
  <dcterms:modified xsi:type="dcterms:W3CDTF">2018-10-21T13:41:31Z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