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5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94" autoAdjust="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24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D6964F-FC2B-441B-AA7D-0AA8CFC38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B901E-45D8-414D-B5AC-F52C915530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FEDE6-2E0A-43B8-B47A-716D6EFBAC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805" y="1774077"/>
            <a:ext cx="5007292" cy="3132458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 of Spiritual Famine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805" y="5083923"/>
            <a:ext cx="5007292" cy="870828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14:1-7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03D8C03-0B46-4AE8-B848-705B667F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EAE5-BAA3-4EAE-902D-723C16C1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 from Spiritual Famine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ECC6176-5244-423A-8A17-E79530BA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9DA3A39-03AD-4FFC-9D2C-3AA44769D409}"/>
              </a:ext>
            </a:extLst>
          </p:cNvPr>
          <p:cNvSpPr txBox="1">
            <a:spLocks/>
          </p:cNvSpPr>
          <p:nvPr/>
        </p:nvSpPr>
        <p:spPr>
          <a:xfrm>
            <a:off x="65423" y="6415409"/>
            <a:ext cx="473196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40" y="501041"/>
            <a:ext cx="11200608" cy="1251569"/>
          </a:xfrm>
        </p:spPr>
        <p:txBody>
          <a:bodyPr>
            <a:normAutofit/>
          </a:bodyPr>
          <a:lstStyle/>
          <a:p>
            <a:r>
              <a:rPr lang="fr-FR" sz="6000" b="1" cap="small" dirty="0">
                <a:solidFill>
                  <a:srgbClr val="323E00"/>
                </a:solidFill>
              </a:rPr>
              <a:t>Relief From Spiritual Famine</a:t>
            </a:r>
            <a:endParaRPr lang="en-US" sz="4800" i="1" dirty="0">
              <a:solidFill>
                <a:srgbClr val="323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140" y="2079320"/>
            <a:ext cx="10858580" cy="41220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</a:rPr>
              <a:t>Be thankful for every blessing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br>
              <a:rPr lang="en-US" sz="4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800" i="1" dirty="0">
                <a:solidFill>
                  <a:schemeClr val="tx1">
                    <a:lumMod val="50000"/>
                  </a:schemeClr>
                </a:solidFill>
              </a:rPr>
              <a:t>Isaiah 12:3-4 (1); Philippians 4:6;  Colossians 2:6-7; 4:2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Hear and obey the word of God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Amos 8:11-12; James 1:21-22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4BBC286-68CD-4092-99DF-CC9243F8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40" y="501041"/>
            <a:ext cx="11200608" cy="1114817"/>
          </a:xfrm>
        </p:spPr>
        <p:txBody>
          <a:bodyPr>
            <a:normAutofit/>
          </a:bodyPr>
          <a:lstStyle/>
          <a:p>
            <a:r>
              <a:rPr lang="fr-FR" sz="6000" b="1" cap="small" dirty="0">
                <a:solidFill>
                  <a:srgbClr val="323E00"/>
                </a:solidFill>
              </a:rPr>
              <a:t>Relief From Spiritual Famine</a:t>
            </a:r>
            <a:endParaRPr lang="en-US" sz="4800" i="1" dirty="0">
              <a:solidFill>
                <a:srgbClr val="323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140" y="1903956"/>
            <a:ext cx="10858580" cy="42974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</a:rPr>
              <a:t>Pray without ceasing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</a:rPr>
              <a:t>1 Thess. 5:17; Philippians 4:4-7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</a:rPr>
              <a:t>Genuinely worship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John 4:24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Contented service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1 Timothy 6:6-10, 17-19 (Colossians 3:2-4)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4BBC286-68CD-4092-99DF-CC9243F8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5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7F0FEE-2C71-4140-A9BB-4F7ABA5014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E1E8A-FF03-439C-A33D-7BF6597B46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70D91-8D11-4DEF-B5C3-1644C85D99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76CD3-2BAE-4FDC-A56D-E310640E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18" y="276087"/>
            <a:ext cx="11163029" cy="1183566"/>
          </a:xfrm>
        </p:spPr>
        <p:txBody>
          <a:bodyPr>
            <a:normAutofit/>
          </a:bodyPr>
          <a:lstStyle/>
          <a:p>
            <a:r>
              <a:rPr lang="fr-FR" sz="6000" b="1" cap="small" dirty="0">
                <a:solidFill>
                  <a:srgbClr val="323E00"/>
                </a:solidFill>
              </a:rPr>
              <a:t>Seasons of Refreshing</a:t>
            </a:r>
            <a:r>
              <a:rPr lang="fr-FR" sz="5400" b="1" dirty="0">
                <a:solidFill>
                  <a:srgbClr val="323E00"/>
                </a:solidFill>
              </a:rPr>
              <a:t> </a:t>
            </a:r>
            <a:r>
              <a:rPr lang="fr-FR" sz="4800" i="1" dirty="0">
                <a:solidFill>
                  <a:srgbClr val="323E00"/>
                </a:solidFill>
              </a:rPr>
              <a:t>(Acts 3:19)</a:t>
            </a:r>
            <a:endParaRPr lang="en-US" sz="4800" i="1" dirty="0">
              <a:solidFill>
                <a:srgbClr val="323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107" y="1806497"/>
            <a:ext cx="8564868" cy="43801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solidFill>
                  <a:schemeClr val="tx1">
                    <a:lumMod val="50000"/>
                  </a:schemeClr>
                </a:solidFill>
              </a:rPr>
              <a:t>Living water</a:t>
            </a:r>
          </a:p>
          <a:p>
            <a:pPr>
              <a:lnSpc>
                <a:spcPct val="100000"/>
              </a:lnSpc>
            </a:pPr>
            <a:r>
              <a:rPr lang="en-US" sz="5400" dirty="0">
                <a:solidFill>
                  <a:schemeClr val="tx1">
                    <a:lumMod val="50000"/>
                  </a:schemeClr>
                </a:solidFill>
              </a:rPr>
              <a:t>Wells of salvation</a:t>
            </a:r>
          </a:p>
          <a:p>
            <a:pPr>
              <a:lnSpc>
                <a:spcPct val="100000"/>
              </a:lnSpc>
            </a:pPr>
            <a:r>
              <a:rPr lang="en-US" sz="5400" dirty="0">
                <a:solidFill>
                  <a:schemeClr val="tx1">
                    <a:lumMod val="50000"/>
                  </a:schemeClr>
                </a:solidFill>
              </a:rPr>
              <a:t>Eternal life in Christ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400" i="1" dirty="0">
                <a:solidFill>
                  <a:schemeClr val="tx1">
                    <a:lumMod val="50000"/>
                  </a:schemeClr>
                </a:solidFill>
              </a:rPr>
              <a:t>Isaiah 12:3; John 4:10,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4BBC286-68CD-4092-99DF-CC9243F8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EAE5-BAA3-4EAE-902D-723C16C1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Israel have Famines?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ECC6176-5244-423A-8A17-E79530BA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CFEE0CB-49DB-4FD8-ADD1-44DE9F0FE52D}"/>
              </a:ext>
            </a:extLst>
          </p:cNvPr>
          <p:cNvSpPr txBox="1">
            <a:spLocks/>
          </p:cNvSpPr>
          <p:nvPr/>
        </p:nvSpPr>
        <p:spPr>
          <a:xfrm>
            <a:off x="65423" y="6415409"/>
            <a:ext cx="342029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19" y="228600"/>
            <a:ext cx="11451129" cy="1224419"/>
          </a:xfrm>
        </p:spPr>
        <p:txBody>
          <a:bodyPr>
            <a:normAutofit/>
          </a:bodyPr>
          <a:lstStyle/>
          <a:p>
            <a:r>
              <a:rPr lang="fr-FR" sz="6000" b="1" cap="small" dirty="0">
                <a:solidFill>
                  <a:srgbClr val="323E00"/>
                </a:solidFill>
              </a:rPr>
              <a:t>Why Did Israel Have Famines?</a:t>
            </a:r>
            <a:endParaRPr lang="en-US" sz="4800" i="1" dirty="0">
              <a:solidFill>
                <a:srgbClr val="323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19" y="1565753"/>
            <a:ext cx="11109101" cy="48600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Not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God’s inability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Deuteronomy 11:13-15</a:t>
            </a:r>
          </a:p>
          <a:p>
            <a:pPr lvl="1">
              <a:lnSpc>
                <a:spcPct val="100000"/>
              </a:lnSpc>
            </a:pPr>
            <a:r>
              <a:rPr lang="en-US" sz="4000" u="sng" dirty="0">
                <a:solidFill>
                  <a:schemeClr val="tx1">
                    <a:lumMod val="50000"/>
                  </a:schemeClr>
                </a:solidFill>
              </a:rPr>
              <a:t>Idolatry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i="1" dirty="0">
                <a:solidFill>
                  <a:schemeClr val="tx1">
                    <a:lumMod val="50000"/>
                  </a:schemeClr>
                </a:solidFill>
              </a:rPr>
              <a:t>Deut. 11:16-17; 1 Kings 17:1; 18:18</a:t>
            </a:r>
          </a:p>
          <a:p>
            <a:pPr lvl="1">
              <a:lnSpc>
                <a:spcPct val="100000"/>
              </a:lnSpc>
            </a:pPr>
            <a:r>
              <a:rPr lang="en-US" sz="4000" u="sng" dirty="0">
                <a:solidFill>
                  <a:schemeClr val="tx1">
                    <a:lumMod val="50000"/>
                  </a:schemeClr>
                </a:solidFill>
              </a:rPr>
              <a:t>Punishment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 of unrepented sins, </a:t>
            </a:r>
            <a:r>
              <a:rPr lang="en-US" sz="4000" i="1" dirty="0">
                <a:solidFill>
                  <a:schemeClr val="tx1">
                    <a:lumMod val="50000"/>
                  </a:schemeClr>
                </a:solidFill>
              </a:rPr>
              <a:t>Leviticus 26:18-20; Deut. 28:15, 23-24; Joel 1:15-20; Hosea 2:2-3</a:t>
            </a:r>
          </a:p>
          <a:p>
            <a:pPr lvl="1">
              <a:lnSpc>
                <a:spcPct val="100000"/>
              </a:lnSpc>
            </a:pPr>
            <a:r>
              <a:rPr lang="en-US" sz="4000" u="sng" dirty="0">
                <a:solidFill>
                  <a:schemeClr val="tx1">
                    <a:lumMod val="50000"/>
                  </a:schemeClr>
                </a:solidFill>
              </a:rPr>
              <a:t>Refused to repent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i="1" dirty="0">
                <a:solidFill>
                  <a:schemeClr val="tx1">
                    <a:lumMod val="50000"/>
                  </a:schemeClr>
                </a:solidFill>
              </a:rPr>
              <a:t>Amos 4:7-8</a:t>
            </a:r>
            <a:endParaRPr lang="en-US" sz="3600" i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Healing and restoration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after punishment, 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Isaiah 41:17-20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4BBC286-68CD-4092-99DF-CC9243F8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8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EAE5-BAA3-4EAE-902D-723C16C1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and Why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Experience Spiritual Famines?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ECC6176-5244-423A-8A17-E79530BA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CFEE0CB-49DB-4FD8-ADD1-44DE9F0FE52D}"/>
              </a:ext>
            </a:extLst>
          </p:cNvPr>
          <p:cNvSpPr txBox="1">
            <a:spLocks/>
          </p:cNvSpPr>
          <p:nvPr/>
        </p:nvSpPr>
        <p:spPr>
          <a:xfrm>
            <a:off x="65423" y="6415409"/>
            <a:ext cx="342029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19" y="551145"/>
            <a:ext cx="11451129" cy="1240077"/>
          </a:xfrm>
        </p:spPr>
        <p:txBody>
          <a:bodyPr>
            <a:normAutofit/>
          </a:bodyPr>
          <a:lstStyle/>
          <a:p>
            <a:r>
              <a:rPr lang="fr-FR" sz="6000" b="1" cap="small" dirty="0">
                <a:solidFill>
                  <a:srgbClr val="323E00"/>
                </a:solidFill>
              </a:rPr>
              <a:t>Spiritual Famines Today?</a:t>
            </a:r>
            <a:endParaRPr lang="en-US" sz="4800" i="1" dirty="0">
              <a:solidFill>
                <a:srgbClr val="323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19" y="2079321"/>
            <a:ext cx="11109101" cy="33945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</a:rPr>
              <a:t>Ingratitude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</a:rPr>
              <a:t>Revelation 7:9-12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Leads to foolish pride and faithless lives, 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Romans 1:21-23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Count our blessings to be thankful,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Psalm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4BBC286-68CD-4092-99DF-CC9243F8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2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19" y="551145"/>
            <a:ext cx="11451129" cy="1240077"/>
          </a:xfrm>
        </p:spPr>
        <p:txBody>
          <a:bodyPr>
            <a:normAutofit/>
          </a:bodyPr>
          <a:lstStyle/>
          <a:p>
            <a:r>
              <a:rPr lang="fr-FR" sz="6000" b="1" cap="small" dirty="0">
                <a:solidFill>
                  <a:srgbClr val="323E00"/>
                </a:solidFill>
              </a:rPr>
              <a:t>Spiritual Famines Today?</a:t>
            </a:r>
            <a:endParaRPr lang="en-US" sz="4800" i="1" dirty="0">
              <a:solidFill>
                <a:srgbClr val="323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19" y="2192055"/>
            <a:ext cx="11109101" cy="33945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</a:rPr>
              <a:t>Rebellion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</a:rPr>
              <a:t>Psalm 68:6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Judah, who did not regard God,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Isaiah 5:11-13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False teachers, who rebel against the faith,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Jude 12-13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4BBC286-68CD-4092-99DF-CC9243F8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1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19" y="228600"/>
            <a:ext cx="11451129" cy="1312102"/>
          </a:xfrm>
        </p:spPr>
        <p:txBody>
          <a:bodyPr>
            <a:normAutofit/>
          </a:bodyPr>
          <a:lstStyle/>
          <a:p>
            <a:r>
              <a:rPr lang="fr-FR" sz="6000" b="1" cap="small" dirty="0">
                <a:solidFill>
                  <a:srgbClr val="323E00"/>
                </a:solidFill>
              </a:rPr>
              <a:t>Spiritual Famines Today?</a:t>
            </a:r>
            <a:endParaRPr lang="en-US" sz="4800" i="1" dirty="0">
              <a:solidFill>
                <a:srgbClr val="323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19" y="1903956"/>
            <a:ext cx="11109101" cy="4146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</a:rPr>
              <a:t>Discouragement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</a:rPr>
              <a:t>1 Peter 5:6-9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Faith under attack and we begin to waver,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Mark 9:24; Matthew 14:27-32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When our hope is distracted by temporal allurements,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2 Timothy 1:12; Hebrews 12:1-2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4BBC286-68CD-4092-99DF-CC9243F8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3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40" y="501041"/>
            <a:ext cx="11200608" cy="1146131"/>
          </a:xfrm>
        </p:spPr>
        <p:txBody>
          <a:bodyPr>
            <a:normAutofit/>
          </a:bodyPr>
          <a:lstStyle/>
          <a:p>
            <a:r>
              <a:rPr lang="fr-FR" sz="6000" b="1" cap="small" dirty="0">
                <a:solidFill>
                  <a:srgbClr val="323E00"/>
                </a:solidFill>
              </a:rPr>
              <a:t>When Spiritual Famines Come</a:t>
            </a:r>
            <a:endParaRPr lang="en-US" sz="4800" i="1" dirty="0">
              <a:solidFill>
                <a:srgbClr val="323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140" y="2254686"/>
            <a:ext cx="10858580" cy="3294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</a:rPr>
              <a:t>Use as an occasion of discipline from God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</a:rPr>
              <a:t>Hebrews 12:3-11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Training and refinement of our faith, 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1 Peter 1:6-7 (James 1:2-4)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4BBC286-68CD-4092-99DF-CC9243F8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0" y="6201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6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110</TotalTime>
  <Words>258</Words>
  <Application>Microsoft Office PowerPoint</Application>
  <PresentationFormat>Widescreen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Ecology 16x9</vt:lpstr>
      <vt:lpstr>Times of Spiritual Famine</vt:lpstr>
      <vt:lpstr>Seasons of Refreshing (Acts 3:19)</vt:lpstr>
      <vt:lpstr>Why Did Israel have Famines?</vt:lpstr>
      <vt:lpstr>Why Did Israel Have Famines?</vt:lpstr>
      <vt:lpstr>When and Why  Do We Experience Spiritual Famines?</vt:lpstr>
      <vt:lpstr>Spiritual Famines Today?</vt:lpstr>
      <vt:lpstr>Spiritual Famines Today?</vt:lpstr>
      <vt:lpstr>Spiritual Famines Today?</vt:lpstr>
      <vt:lpstr>When Spiritual Famines Come</vt:lpstr>
      <vt:lpstr>Relief from Spiritual Famine</vt:lpstr>
      <vt:lpstr>Relief From Spiritual Famine</vt:lpstr>
      <vt:lpstr>Relief From Spiritual Famine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Times of Spiritual Famine</dc:title>
  <dc:creator>Joe R Price</dc:creator>
  <cp:lastModifiedBy>Joe R Price</cp:lastModifiedBy>
  <cp:revision>40</cp:revision>
  <dcterms:created xsi:type="dcterms:W3CDTF">2018-10-07T01:34:45Z</dcterms:created>
  <dcterms:modified xsi:type="dcterms:W3CDTF">2018-10-07T23:29:18Z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