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02E00"/>
    <a:srgbClr val="FFFF00"/>
    <a:srgbClr val="000000"/>
    <a:srgbClr val="D0A800"/>
    <a:srgbClr val="00FF00"/>
    <a:srgbClr val="E68900"/>
    <a:srgbClr val="99FF3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8132374-AE0B-4C85-AC9A-CC26C23EF0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07A726B-0F32-410E-A90F-D97370CC07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396954B-6E9A-42A4-9706-C97BFCD318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AA03208-8E8F-46F4-9D50-5F948E628D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15B5DD6-B113-428C-8C24-ABEE3A68D0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94960C7-A9D9-49E8-95BE-B325798641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D1A51A-7519-477C-ADF8-127FCC0A4A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D7F419-3F51-403A-951A-88FDF5A82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62956-3D0D-43EE-8252-BEC220BC191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3FCA620-9E17-42EA-BE8D-4644D5761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50FD818-4070-4D31-B321-5A24E81E2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2B7ADE-9C7C-4E08-A7EB-E207EC4BF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FC823-90CA-429C-A797-04926B059DA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45F475B1-B12D-42E8-9A15-A10FB52C2D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D500178-72F7-48E4-BE94-403757DC8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9F67A1-6491-4057-99B0-92AF39C96C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A26E0-9A64-4DF5-9FFC-ABB374423F2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20623817-2A88-49F5-B8CD-68D39D974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81C73D2-8CB3-4294-953A-75132AFF0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4C8F7C-6249-478C-9BF7-3745F4148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775A6-C7A8-4ACA-AE33-8C27E5EC2A0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12FE9C0F-03E9-4A24-A94C-AE441DB6DE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AD9CF5-13D3-4E9D-99AE-5DB048CDC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E0A6CE-A302-4848-87F9-E39679BD0A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4CE6-4571-4D3D-BE5E-829B5D195BD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0C868D7-1979-48D2-B6AA-AEB337D65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F3B45ED-324D-4108-A42B-EDA4E1F97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33622C-5EB4-440D-A72A-C70D63FD7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EE5DF-E520-4E4C-B9C5-FDBC7172F85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3927E7C-9342-4B3C-B20C-EE1F661AE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E6374FC-D117-4A3D-8FD1-E1A9B26C2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B7298-C9F2-4BB1-910B-ED045F3DC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51F9A-8412-4A4D-A74E-9B255A35AA9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49DCF0B-8EDF-47A3-B19B-6C2E63226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ACAD92F-91E2-4434-8930-BC044941D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BB3228-9070-42BD-92EB-B75ACA273D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5EC6D-4D56-46E0-82FB-36003F36C05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2D7200A-D308-4717-AC96-FA49184651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B4B94F4-B736-40D1-BB51-1D2046D43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5C968D-B886-45FF-A04B-801CC6EB8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94142-A72C-4E85-A606-D27851D6170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34040CDD-DCCD-4F71-A890-079D1F2D92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867B9D6-9208-4E57-906C-3FCB21D06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ABCF41-2677-4C48-81B4-961315E2C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D179F-41F9-4B43-8AF3-0D0AC293568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3888ACC-5145-4158-B29F-A32090AE31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369E816-C8AE-4590-B204-EDC3899E5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6D6-048C-41DA-93D5-AEA9BA4A16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789773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51C1-0827-4811-A6CA-21BAA35188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452438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E9CB-1DE6-4D0C-9EED-1217286343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530133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ACB-815C-49A1-88D0-4F6BF9908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690586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973E-E6D6-4B1E-BC92-452027A755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229987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22FD-1AFD-49FF-8497-3E5B8A3E78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420891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635D-4DC1-4FA6-AC39-BFBB4CEF5C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388264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9EEF-D760-4D04-B219-ED928883BB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856884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D1B3-C524-46C2-AE65-FAD270104CA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055086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470-BC11-453A-943F-77FC831F4B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502664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B75B-9B0C-4292-B054-FA38BAB773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388622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6B77-97AA-4B36-9181-F36CBDD338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6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37FB328-7E8F-4BE9-861E-D15C4E8AC5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82124" y="1524001"/>
            <a:ext cx="8001000" cy="2514600"/>
          </a:xfrm>
          <a:effectLst/>
        </p:spPr>
        <p:txBody>
          <a:bodyPr anchor="ctr">
            <a:noAutofit/>
          </a:bodyPr>
          <a:lstStyle/>
          <a:p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Enter His Gates</a:t>
            </a:r>
            <a:b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with Thanksgiving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202BD2C-5015-4F7A-92C7-5297A730E6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63124" y="4314496"/>
            <a:ext cx="7239000" cy="990600"/>
          </a:xfrm>
          <a:effectLst/>
        </p:spPr>
        <p:txBody>
          <a:bodyPr>
            <a:normAutofit/>
          </a:bodyPr>
          <a:lstStyle/>
          <a:p>
            <a:pPr marL="609600" indent="-609600"/>
            <a:r>
              <a:rPr lang="en-US" altLang="en-US" sz="5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Psalm 100:4</a:t>
            </a:r>
          </a:p>
        </p:txBody>
      </p:sp>
      <p:pic>
        <p:nvPicPr>
          <p:cNvPr id="2058" name="Picture 10" descr="MCj03361230000[1]">
            <a:extLst>
              <a:ext uri="{FF2B5EF4-FFF2-40B4-BE49-F238E27FC236}">
                <a16:creationId xmlns:a16="http://schemas.microsoft.com/office/drawing/2014/main" id="{F890D938-91AA-41AC-BA92-9EF6AEA91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76" y="1919506"/>
            <a:ext cx="3151200" cy="39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12955D-4ADE-40AD-986A-E4C75DC7F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F95AC53-211B-4C64-B1E1-3CF46070E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441" y="1816011"/>
            <a:ext cx="11006959" cy="3594189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Ingratitude reveals pride, self-reliance, self-satisfaction, and self-centeredness,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Timothy 3:1-5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Lack of thankfulness toward God is the height of ungodliness,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Psalm 140:12-13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Overflow with thanksgiving,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2:7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FF69E13-56E3-4846-9826-3F29EF01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CDE05-FE91-472C-8307-2F11CF8C0D4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DD953CF-1320-42A2-9C08-9007B2080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0A1412F2-4074-4337-AAC1-705E4FE651B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99612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7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Give Thanks to God!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753919-167C-4C62-9EEF-ECD7F8094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257B93-9261-4208-946A-6ACD300933DA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>
            <a:extLst>
              <a:ext uri="{FF2B5EF4-FFF2-40B4-BE49-F238E27FC236}">
                <a16:creationId xmlns:a16="http://schemas.microsoft.com/office/drawing/2014/main" id="{E53841DB-90E5-4185-840B-C7C864424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sz="6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Give Thanks to God!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34C5207-3D77-498E-A5AB-589EA53E18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10972800" cy="3810000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 His deeds, goodness, might, mercy and deliverance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Chronicles 16:7-8; Psalm 100:4; 107:1-3; 136:1-3)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Lord’s comfort of Zion moves us to  thanksgiving,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51:3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F152290-1F6F-46B8-9FC1-5ED8D848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CD8E-0A1E-4310-B6E5-BD602D5273A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BBFE490C-4425-43AD-9F4A-5286CF71A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to God the Father     in the name of our Lord Jesus Christ” (Ephesians 5:20)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9123A7-98A4-4657-B035-DA75F4977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4C0E0B8-A87D-4760-AE8B-88D2737E360B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71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3ECEC9D5-F3C2-4240-9F4E-92A634D873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11582400" cy="3768547"/>
          </a:xfrm>
          <a:effectLst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“Grateful acknowledgment of benefits received”</a:t>
            </a:r>
          </a:p>
          <a:p>
            <a:pPr marL="520700" lvl="1" indent="-284163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Opposite of selfishness, arrogance and rebellion</a:t>
            </a:r>
          </a:p>
          <a:p>
            <a:pPr marL="520700" lvl="1" indent="-284163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Springs out of love, joy and praise</a:t>
            </a:r>
          </a:p>
          <a:p>
            <a:pPr marL="520700" lvl="1" indent="-284163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Where it is found, contentment is found</a:t>
            </a:r>
          </a:p>
          <a:p>
            <a:pPr marL="520700" lvl="1" indent="-284163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Without it, selfishness, lusts and anxiety abound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EB71B6-05DD-4901-AD2B-415A24AB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834-BA55-45AA-BF64-2C5905FB13D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96C70F0-11CA-47BF-B447-9CA6E4795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B1401C6-C46D-4550-985D-AC665664B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sz="6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Thanksgiving…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7BA1DC-7FDD-489E-B683-8BC9CB631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3C4D20-700E-4373-9ADE-33AE4B8F1719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5988D6D7-D7EA-4B7A-B09E-BB7EE406B3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172" y="1914435"/>
            <a:ext cx="11239500" cy="3276600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Knowing we are blessed,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Timothy 1:12-13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Knowing / reviewing blessings we have received,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1:3-5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Knowing the source of our blessings,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James 1:17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8524CB-FB4A-4C28-9B1C-46E2D7A7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ED51-82A9-4F25-975C-CC40AF674E2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CF8BBD1-B099-43B9-BAE3-0D959E816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C55F1FB-A6D3-4F10-AFAB-E843C3285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sz="6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Giving Thanks Presupposes…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BF8493-88C9-43D3-B8D0-CFA50EA69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527BC90-1BE4-46BA-9E3A-CBD8E216107E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4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345203C4-F62F-4015-9D9B-9136D1434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3900" y="1905000"/>
            <a:ext cx="10744200" cy="3886200"/>
          </a:xfrm>
          <a:effectLst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Before (</a:t>
            </a: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expectation</a:t>
            </a: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),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Chronicles 20:20-22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During (</a:t>
            </a: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reliance</a:t>
            </a: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),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28:15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After (</a:t>
            </a:r>
            <a:r>
              <a:rPr lang="en-US" altLang="en-US" sz="4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acknowledgment</a:t>
            </a: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), </a:t>
            </a:r>
            <a:b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17:11-19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8D6AA-C957-4047-AAF8-2FC0C2FA6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A4EA-8138-4AB1-B3BC-283DA0F8ECA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4F364C78-8B23-4FC4-8DFC-3215A8685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41520"/>
            <a:ext cx="2743200" cy="107967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36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+mj-ea"/>
                <a:cs typeface="+mj-cs"/>
              </a:rPr>
              <a:t>Psalm 34:1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5ADC1EE8-63CB-40FC-9C8F-E565DCE20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</a:t>
            </a:r>
            <a:r>
              <a:rPr lang="en-US" altLang="en-US" sz="36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always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for all things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7020C5-C36B-4632-A178-599A5FEBE84B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25528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When Must We Give Thanks?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A8F98B-A131-46B2-8B29-73CA4F333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AAFCCB0-8F91-4209-97EA-10A71BE00DE8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33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0436F80A-AEC1-4687-96F1-2D2DC71292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553700" cy="4057471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Physical, spiritual, ordinary, extraordinary, received and withheld, </a:t>
            </a:r>
            <a:r>
              <a:rPr lang="en-US" alt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12:10;      1 Thessalonians 5:18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Food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Tim. 4:4)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All men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Tim. 2:1)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 Memories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(Phil. 1:3)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Brethren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(Col. 1:3)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God’s attributes and works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(Eph. 1:3)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179241-C69A-4D51-9CEE-A6C299B1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CD2E-FDD7-4EAA-B2F6-7E964F1B7C1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4570BF9-D1C7-4496-B475-FE59F5EFC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</a:t>
            </a:r>
            <a:r>
              <a:rPr lang="en-US" altLang="en-US" sz="36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all things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B54F8E1-D902-48CC-BF10-9113BD1F980B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25528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For What Must We Give Thanks?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A4AC59-0243-4F3F-8B46-5507EEA99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605B518-F561-43E3-AE4A-0C1C2F7DC2A4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6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D0843ACE-F2BB-47BD-A0D3-C2441D97C6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3900" y="1752600"/>
            <a:ext cx="10744200" cy="3905071"/>
          </a:xfrm>
          <a:effectLst/>
        </p:spPr>
        <p:txBody>
          <a:bodyPr>
            <a:norm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Giving thanks a test and profession of faith</a:t>
            </a:r>
          </a:p>
          <a:p>
            <a:pPr marL="630238" lvl="1" indent="-346075"/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Paul’s imprisonment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(Phil. 1:12-14, 18)</a:t>
            </a:r>
          </a:p>
          <a:p>
            <a:pPr marL="630238" lvl="1" indent="-346075"/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can we be thankful for “everything?” 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8:28</a:t>
            </a:r>
          </a:p>
          <a:p>
            <a:pPr marL="630238" lvl="1" indent="-346075"/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 exterior force can separate us from the love of Christ,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8:35-39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8A9119-CBF4-425B-9B0F-8432AABF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55A1-0676-4267-93C6-3E938FC8430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AD26B73-ABAC-4EE4-9E40-DA0140960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</a:t>
            </a:r>
            <a:r>
              <a:rPr lang="en-US" altLang="en-US" sz="36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all things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to God the Father     in the name of our Lord Jesus Christ”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37EE28A-CE8D-4311-A0BA-E28BF3672E6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25528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For What Must We Give Thanks?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2E4955-2E9E-4108-963C-5EB9F859A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8DB7A30-2BE4-4333-98F0-A8E3BAB12758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7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C552B51B-F750-4D4A-8C79-2BE6B3BEB7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8871" y="1600200"/>
            <a:ext cx="11353801" cy="4057471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Father gives good gifts,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7:11 (Jas. 1:17)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Not exclusively the Father,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Timothy 1:12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Father gave the Son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(John 3:16)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Son gave His life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(Matthew 20:28)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Holy Spirit gave all truth </a:t>
            </a:r>
            <a:r>
              <a:rPr lang="en-US" alt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(John 16:13-15)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Godhead,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1:20-21 (Acts 17:25)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451321-436E-4718-A721-1AD45315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C9DA-63C8-449C-93C6-4A94535B790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CB2573DE-0360-4495-816D-C94B147D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</a:t>
            </a:r>
            <a:r>
              <a:rPr lang="en-US" altLang="en-US" sz="36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God the Father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   in the name of our Lord Jesus Christ” (Ephesians 5:20)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10C0E84-5A86-4927-8ED8-B40208F2AD2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99612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7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Who Must We Thank?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96AF6F-BE3A-4B26-A418-7E7603C41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D99556-848E-4ABC-A219-FA25DB883F8F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8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EDE29F63-8C85-40EA-B8F1-005072A37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2042" y="1752601"/>
            <a:ext cx="11087100" cy="3737448"/>
          </a:xfrm>
          <a:effectLst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Through Christ (the means of all our blessings, </a:t>
            </a:r>
            <a:r>
              <a:rPr lang="en-US" alt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Ephesians 1:3; Colossians 3:17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With our whole being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Our lips (prayers and songs),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13:15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Our lives (sacrifice and service), </a:t>
            </a:r>
            <a:r>
              <a:rPr lang="en-US" alt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2:7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2168D1-104F-4988-9211-A85747D69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AC45-9A23-4A45-9CC7-896F474990F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2C3B2BE-1FEC-4663-9AA6-3FB1F5F76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657671"/>
            <a:ext cx="107442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“giving thanks always for all things to God the Father     </a:t>
            </a:r>
            <a:r>
              <a:rPr lang="en-US" altLang="en-US" sz="36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 the name of our Lord Jesus Christ</a:t>
            </a:r>
            <a:r>
              <a:rPr lang="en-US" alt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” (Ephesians 5:20)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FE87638-B413-4503-BEBC-343CFFB36F90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99612"/>
            <a:ext cx="10972800" cy="1143000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How Must We Give Thanks?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7017CF-14EC-4AAB-99B0-39CA605FE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314796-49B1-4327-82E8-40BA8A13E0F6}"/>
              </a:ext>
            </a:extLst>
          </p:cNvPr>
          <p:cNvSpPr txBox="1"/>
          <p:nvPr/>
        </p:nvSpPr>
        <p:spPr>
          <a:xfrm>
            <a:off x="11653345" y="6463198"/>
            <a:ext cx="53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645</Words>
  <Application>Microsoft Office PowerPoint</Application>
  <PresentationFormat>Widescreen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Franklin Gothic Medium</vt:lpstr>
      <vt:lpstr>Default Design</vt:lpstr>
      <vt:lpstr>Enter His Gates with Thanksgiving</vt:lpstr>
      <vt:lpstr>Give Thanks to God!</vt:lpstr>
      <vt:lpstr>Thanksgiving…</vt:lpstr>
      <vt:lpstr>Giving Thanks Presupposes…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38</cp:revision>
  <dcterms:created xsi:type="dcterms:W3CDTF">2018-11-16T20:27:10Z</dcterms:created>
  <dcterms:modified xsi:type="dcterms:W3CDTF">2018-11-18T14:54:17Z</dcterms:modified>
</cp:coreProperties>
</file>