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9" r:id="rId7"/>
    <p:sldId id="266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1C0E82-F2D9-408B-8AF6-AC6A2D0AC761}">
          <p14:sldIdLst>
            <p14:sldId id="256"/>
            <p14:sldId id="257"/>
            <p14:sldId id="269"/>
            <p14:sldId id="266"/>
            <p14:sldId id="271"/>
          </p14:sldIdLst>
        </p14:section>
        <p14:section name="Untitled Section" id="{EDF49EDE-EFBF-4291-A30E-F267844B9879}">
          <p14:sldIdLst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3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11/11/2018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11/11/2018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2AF5C74-9E26-4191-BCA1-A9BA9E28D602}" type="datetime1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611-735A-4660-BB6C-96F17302584D}" type="datetime1">
              <a:rPr lang="en-US" smtClean="0"/>
              <a:t>11/11/2018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CE6B-8DC9-48E5-BCC8-1975BAC56452}" type="datetime1">
              <a:rPr lang="en-US" smtClean="0"/>
              <a:t>11/11/2018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AA86-0483-4A3D-8E08-F494C10D9718}" type="datetime1">
              <a:rPr lang="en-US" smtClean="0"/>
              <a:t>11/11/2018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0C9E-5C1F-4396-8A4C-1474900B75B5}" type="datetime1">
              <a:rPr lang="en-US" smtClean="0"/>
              <a:t>11/11/2018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2757-8B2E-4343-8F28-CD83F9A52FE4}" type="datetime1">
              <a:rPr lang="en-US" smtClean="0"/>
              <a:t>11/11/2018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BBFC-34FA-4A4D-8D99-A46C43D65695}" type="datetime1">
              <a:rPr lang="en-US" smtClean="0"/>
              <a:t>11/11/2018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9BCD-810F-47C4-814B-C4FFE7A0F1B4}" type="datetime1">
              <a:rPr lang="en-US" smtClean="0"/>
              <a:t>11/11/2018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328-50FE-4DC2-BEF4-4EBC63397C48}" type="datetime1">
              <a:rPr lang="en-US" smtClean="0"/>
              <a:t>11/11/2018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1C8B-30B5-464E-BA84-2FAF4B5338A6}" type="datetime1">
              <a:rPr lang="en-US" smtClean="0"/>
              <a:t>11/11/2018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BE01-637B-4EAA-97BC-AD6B49CE9ADA}" type="datetime1">
              <a:rPr lang="en-US" smtClean="0"/>
              <a:t>11/11/2018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86DBC66E-BA20-41DC-B9E8-78577FAC5889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2117" y="2492679"/>
            <a:ext cx="6330865" cy="2718148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br>
              <a:rPr lang="en-US" sz="6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Must Have to Follow Truth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E5C5BC-12F3-480B-9F1C-26912682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Truth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916482"/>
            <a:ext cx="10293785" cy="38079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and life-changing,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4:12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Christ within,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Galatians 4:19 (3:27)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life when we live by it,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4:4; John 14:21-23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D0084-63C7-45AD-871C-1B23F408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AB384-9C4E-4501-A602-39AC2B82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1667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Truth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590805"/>
            <a:ext cx="9982200" cy="48699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u="sng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do I turn what Scripture says into the way I live?</a:t>
            </a:r>
            <a:endParaRPr lang="en-US" sz="4400" i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 make my heart His type of heart?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(Colossians 3:12-15)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 become the person God wants?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(Colossians 3:18-4:1)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 go on to maturity?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(Hebrews 6:1)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D0084-63C7-45AD-871C-1B23F408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AEE983-9B7D-432E-86F5-4CD533AA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60747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Heart </a:t>
            </a:r>
            <a:r>
              <a:rPr lang="en-US" sz="54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(Luke 8:15)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899" y="1678488"/>
            <a:ext cx="7224909" cy="5042988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to hearing Scriptures and holding them fast</a:t>
            </a: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17:11</a:t>
            </a:r>
          </a:p>
          <a:p>
            <a:pPr marL="682625" lvl="1" indent="-22542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cleanse heart, </a:t>
            </a:r>
            <a:r>
              <a:rPr lang="en-US" sz="36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Matt. 23:25-26</a:t>
            </a:r>
          </a:p>
          <a:p>
            <a:pPr marL="682625" lvl="1" indent="-22542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 its correction and guidance, </a:t>
            </a:r>
            <a:r>
              <a:rPr lang="en-US" sz="36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Timothy 3:16-17</a:t>
            </a:r>
          </a:p>
          <a:p>
            <a:pPr marL="682625" lvl="1" indent="-22542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Cling to truth, </a:t>
            </a:r>
            <a:r>
              <a:rPr lang="en-US" sz="36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8:15</a:t>
            </a:r>
          </a:p>
          <a:p>
            <a:pPr marL="682625" lvl="1" indent="-22542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Patiently bears fruit, </a:t>
            </a:r>
            <a:r>
              <a:rPr lang="en-US" sz="36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8:15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B9040-77EB-42CC-9A23-56975B81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4866" y="644090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12CE3DD-EB26-4F85-B600-FD2C37BE10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" b="2599"/>
          <a:stretch>
            <a:fillRect/>
          </a:stretch>
        </p:blipFill>
        <p:spPr>
          <a:xfrm rot="616319">
            <a:off x="8192022" y="2527125"/>
            <a:ext cx="3761644" cy="267430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C8EA79-E8A1-47D6-937C-1D9924A9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Obedient Faith </a:t>
            </a:r>
            <a:r>
              <a:rPr lang="en-US" sz="54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(Hebrews 11:6)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899" y="1478072"/>
            <a:ext cx="7224909" cy="4962834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God’s way to work</a:t>
            </a: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11:7, 11-12, 17-19, 29</a:t>
            </a:r>
          </a:p>
          <a:p>
            <a:pPr marL="682625" lvl="1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compassion to improve relations,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Colossians 3:12-15</a:t>
            </a:r>
          </a:p>
          <a:p>
            <a:pPr marL="682625" lvl="1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Wife and husband,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Col. 3:18-19</a:t>
            </a:r>
          </a:p>
          <a:p>
            <a:pPr marL="682625" lvl="1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for Christ,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Cor. 15:58</a:t>
            </a:r>
          </a:p>
          <a:p>
            <a:pPr marL="682625" lvl="1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 is victorious,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John 5:4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B9040-77EB-42CC-9A23-56975B81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4866" y="644090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C8EA79-E8A1-47D6-937C-1D9924A9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1028" name="Picture 4" descr="https://biblestudynpt.files.wordpress.com/2012/09/genesis-11-31-abraham-leaves-ur-with-sarai-leaves-comfort-and-luxury-to-live-in-tents2.jpg">
            <a:extLst>
              <a:ext uri="{FF2B5EF4-FFF2-40B4-BE49-F238E27FC236}">
                <a16:creationId xmlns:a16="http://schemas.microsoft.com/office/drawing/2014/main" id="{393CC69D-05C0-4F8E-9F5F-E212A0A7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322" y="2062266"/>
            <a:ext cx="2715088" cy="379444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Commitment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(Matthew 6:19-24)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443800"/>
            <a:ext cx="8264569" cy="5379928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pursue what is valuable </a:t>
            </a:r>
            <a:br>
              <a:rPr lang="en-US" sz="4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us</a:t>
            </a: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6:19-21</a:t>
            </a:r>
          </a:p>
          <a:p>
            <a:pPr marL="682625" lvl="1" indent="-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of double vision, </a:t>
            </a:r>
            <a:b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6:22-24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Passionate use of God’s word</a:t>
            </a: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5:13-14</a:t>
            </a:r>
          </a:p>
          <a:p>
            <a:pPr marL="682625" lvl="1" indent="-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Use…practice…discernment</a:t>
            </a:r>
          </a:p>
          <a:p>
            <a:pPr marL="682625" lvl="1" indent="-2254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on for maturity,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6:1-3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B9040-77EB-42CC-9A23-56975B81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4866" y="644090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C8EA79-E8A1-47D6-937C-1D9924A9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68724C9D-1DA4-4BC7-89D9-204220431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09" y="2555653"/>
            <a:ext cx="3377088" cy="31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2D679F4-1D88-4559-A6C6-2C6927FD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6223">
            <a:off x="8831754" y="2167003"/>
            <a:ext cx="3077332" cy="32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Bible Study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Timothy 2:15)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78488"/>
            <a:ext cx="7888788" cy="4762416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 is our final authority</a:t>
            </a:r>
            <a:r>
              <a:rPr lang="en-US" sz="4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6:63, 68</a:t>
            </a:r>
          </a:p>
          <a:p>
            <a:pPr marL="682625" lvl="1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 it up in our heart to avoid sin,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119:11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know and obey God,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7:17</a:t>
            </a:r>
          </a:p>
          <a:p>
            <a:pPr marL="682625" lvl="1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Christ in us,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Galatians 4:19 (5:16, 25)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B9040-77EB-42CC-9A23-56975B81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4866" y="644090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C8EA79-E8A1-47D6-937C-1D9924A9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9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18D039A7-8029-48D9-8D21-56E1F26D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736" flipH="1">
            <a:off x="8706991" y="2777350"/>
            <a:ext cx="3580422" cy="2662372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9" y="0"/>
            <a:ext cx="10939058" cy="1173161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Self-exam / Self-correction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(James 1:22-25)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899" y="1590805"/>
            <a:ext cx="7888788" cy="5267195"/>
          </a:xfrm>
        </p:spPr>
        <p:txBody>
          <a:bodyPr>
            <a:normAutofit lnSpcReduction="10000"/>
          </a:bodyPr>
          <a:lstStyle/>
          <a:p>
            <a:pPr marL="225425" indent="-2254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compare yourself to wrong things:</a:t>
            </a:r>
            <a:endParaRPr lang="en-US" sz="4400" i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10:12</a:t>
            </a:r>
          </a:p>
          <a:p>
            <a:pPr marL="682625" lvl="1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Worldly wisdom,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Colossians 2:8</a:t>
            </a:r>
          </a:p>
          <a:p>
            <a:pPr marL="682625" lvl="1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Opinions of men,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14:12</a:t>
            </a:r>
          </a:p>
          <a:p>
            <a:pPr marL="682625" lvl="1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feelings,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Jeremiah 10:23</a:t>
            </a:r>
          </a:p>
          <a:p>
            <a:pPr marL="225425" indent="-2254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Implement…Improve…Christ in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B9040-77EB-42CC-9A23-56975B81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4866" y="644090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C8EA79-E8A1-47D6-937C-1D9924A9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0"/>
            <a:ext cx="10848768" cy="117316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Us and We in Him</a:t>
            </a:r>
            <a:endParaRPr lang="en-US" sz="5400" i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898" y="1797484"/>
            <a:ext cx="5346005" cy="4622104"/>
          </a:xfrm>
        </p:spPr>
        <p:txBody>
          <a:bodyPr>
            <a:noAutofit/>
          </a:bodyPr>
          <a:lstStyle/>
          <a:p>
            <a:pPr marL="225425" indent="-2254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Fruitful when we abide in Christ and He abides in us</a:t>
            </a:r>
          </a:p>
          <a:p>
            <a:pPr marL="225425" indent="-2254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formed in us by using these necessary tools, </a:t>
            </a:r>
            <a:r>
              <a:rPr lang="en-US" sz="4000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3:20-21 (17)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B9040-77EB-42CC-9A23-56975B81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4866" y="644090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C8EA79-E8A1-47D6-937C-1D9924A9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6458EC0F-BC0D-48CF-9CFB-EEDDCBBA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194" y="2693094"/>
            <a:ext cx="5032684" cy="283088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166</TotalTime>
  <Words>360</Words>
  <Application>Microsoft Office PowerPoint</Application>
  <PresentationFormat>Widescreen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Euphemia</vt:lpstr>
      <vt:lpstr>Plantagenet Cherokee</vt:lpstr>
      <vt:lpstr>Times New Roman</vt:lpstr>
      <vt:lpstr>Wingdings</vt:lpstr>
      <vt:lpstr>Academic Literature 16x9</vt:lpstr>
      <vt:lpstr>Things I Must Have to Follow Truth</vt:lpstr>
      <vt:lpstr>God’s Truth</vt:lpstr>
      <vt:lpstr>God’s Truth</vt:lpstr>
      <vt:lpstr>A Good Heart (Luke 8:15)</vt:lpstr>
      <vt:lpstr>Obedient Faith (Hebrews 11:6)</vt:lpstr>
      <vt:lpstr>Full Commitment (Matthew 6:19-24)</vt:lpstr>
      <vt:lpstr>Serious Bible Study (2 Timothy 2:15)</vt:lpstr>
      <vt:lpstr>Self-exam / Self-correction (James 1:22-25)</vt:lpstr>
      <vt:lpstr>Christ in Us and We in Him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I Must Have to Follow Truth</dc:title>
  <dc:creator>Joe R Price</dc:creator>
  <cp:lastModifiedBy>Joe R Price</cp:lastModifiedBy>
  <cp:revision>62</cp:revision>
  <dcterms:created xsi:type="dcterms:W3CDTF">2018-11-02T15:14:54Z</dcterms:created>
  <dcterms:modified xsi:type="dcterms:W3CDTF">2018-11-11T14:47:20Z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