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8" r:id="rId6"/>
    <p:sldId id="259" r:id="rId7"/>
    <p:sldId id="263" r:id="rId8"/>
    <p:sldId id="262" r:id="rId9"/>
    <p:sldId id="271" r:id="rId10"/>
    <p:sldId id="272" r:id="rId11"/>
    <p:sldId id="273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4"/>
    <a:srgbClr val="F2F2F2"/>
    <a:srgbClr val="014067"/>
    <a:srgbClr val="3F3F3F"/>
    <a:srgbClr val="014E7D"/>
    <a:srgbClr val="013657"/>
    <a:srgbClr val="01456F"/>
    <a:srgbClr val="014B79"/>
    <a:srgbClr val="0937C9"/>
    <a:srgbClr val="929A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74" autoAdjust="0"/>
  </p:normalViewPr>
  <p:slideViewPr>
    <p:cSldViewPr snapToGrid="0" showGuides="1">
      <p:cViewPr varScale="1">
        <p:scale>
          <a:sx n="110" d="100"/>
          <a:sy n="110" d="100"/>
        </p:scale>
        <p:origin x="324" y="108"/>
      </p:cViewPr>
      <p:guideLst>
        <p:guide pos="3840"/>
        <p:guide pos="59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BEDA40-91A9-49DC-B402-0EBE674AAE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BB508-5589-42E7-A433-D119AC0FFB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BFC85-49E4-447A-A7E3-16153CB2FE2A}" type="datetimeFigureOut">
              <a:rPr lang="en-IN" smtClean="0"/>
              <a:t>04-11-2018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232ABA-B33A-4B3B-8412-C1773FBF3D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B1832E-3B48-42CB-80A7-CD8E48D52D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072A3-100F-40A9-915F-8D2D9E6962D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13537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1B50E-4C60-4F9E-B773-52059170945B}" type="datetimeFigureOut">
              <a:rPr lang="en-IN" smtClean="0"/>
              <a:t>04-11-2018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30CFA-805A-4FD3-B3A0-DAAA5993DA1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892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en-IN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045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8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5617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786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>
                <a:solidFill>
                  <a:schemeClr val="accent6"/>
                </a:solidFill>
                <a:latin typeface="Arial Black" panose="020B0A04020102020204" pitchFamily="34" charset="0"/>
              </a:rPr>
              <a:t>FR</a:t>
            </a:r>
            <a:endParaRPr lang="en-IN" sz="3400" b="1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IN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FAE0C34-9220-45F0-9FC2-9FE7C994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430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>
                <a:solidFill>
                  <a:schemeClr val="accent6"/>
                </a:solidFill>
                <a:latin typeface="Arial Black" panose="020B0A04020102020204" pitchFamily="34" charset="0"/>
              </a:rPr>
              <a:t>FR</a:t>
            </a:r>
            <a:endParaRPr lang="en-IN" sz="3400" b="1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IN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17F9213-0142-420B-A84D-C5627A0C8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687" y="1651044"/>
            <a:ext cx="5181600" cy="452591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8014328B-D576-4B5C-A4AE-CF983189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1044"/>
            <a:ext cx="5181600" cy="452591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3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>
                <a:solidFill>
                  <a:schemeClr val="accent6"/>
                </a:solidFill>
                <a:latin typeface="Arial Black" panose="020B0A04020102020204" pitchFamily="34" charset="0"/>
              </a:rPr>
              <a:t>FR</a:t>
            </a:r>
            <a:endParaRPr lang="en-IN" sz="3400" b="1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IN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2BFF385-445D-4DBB-9773-F9966941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78" y="1681163"/>
            <a:ext cx="538250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b="1" dirty="0">
                <a:solidFill>
                  <a:schemeClr val="accent6"/>
                </a:solidFill>
              </a:defRPr>
            </a:lvl1pPr>
          </a:lstStyle>
          <a:p>
            <a:pPr marL="228600" lvl="0" indent="-228600"/>
            <a:r>
              <a:rPr lang="en-US"/>
              <a:t>Edit Master text styles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1B1CFE-1B35-4B5C-B40A-DC5ADF211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1CE840E8-D596-479D-AE97-E88F42DC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9A68D25-B19E-4E84-B65D-596EE8382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78" y="2505075"/>
            <a:ext cx="5391749" cy="368458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267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>
                <a:solidFill>
                  <a:schemeClr val="accent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9A1E80C-1A76-4D3E-92A1-846866867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16" y="2290713"/>
            <a:ext cx="5803672" cy="4341862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/>
            </a:lvl1pPr>
            <a:lvl2pPr>
              <a:buClr>
                <a:schemeClr val="accent2"/>
              </a:buClr>
              <a:defRPr sz="2000"/>
            </a:lvl2pPr>
            <a:lvl3pPr>
              <a:buClr>
                <a:schemeClr val="accent2"/>
              </a:buClr>
              <a:defRPr sz="1800"/>
            </a:lvl3pPr>
            <a:lvl4pPr>
              <a:buClr>
                <a:schemeClr val="accent2"/>
              </a:buClr>
              <a:defRPr sz="1600"/>
            </a:lvl4pPr>
            <a:lvl5pPr>
              <a:buClr>
                <a:schemeClr val="accent2"/>
              </a:buCl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53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>
                <a:solidFill>
                  <a:schemeClr val="accent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22728E0A-430E-4C6A-BF56-06FA8510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9970" y="2271860"/>
            <a:ext cx="5715017" cy="43607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02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C52C5C1-EC33-44C1-9D54-A1058BBF1812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FR</a:t>
            </a:r>
            <a:endParaRPr lang="en-IN" sz="3400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A0030CD-8C9E-4AA5-8C5D-F9B2EDB7E17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872EE65E-EE50-4A3E-861E-1D6C241CB8EA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76AD1EF-E06C-4D3C-9693-26844D01C83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arallelogram 28">
              <a:extLst>
                <a:ext uri="{FF2B5EF4-FFF2-40B4-BE49-F238E27FC236}">
                  <a16:creationId xmlns:a16="http://schemas.microsoft.com/office/drawing/2014/main" id="{57D44C42-44C0-420A-A125-9B1A979D4F56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406089BB-36DC-4E23-B215-527A8A18FCF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8C43A6-50C6-704E-BADC-6D83BADE7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91439B-965F-3548-AF77-89501B24F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9906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7E8A2C98-F26E-415A-B931-1B89CA46C1CF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FR</a:t>
            </a:r>
            <a:endParaRPr lang="en-IN" sz="3400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8" name="Diagonal Stripe 27">
              <a:extLst>
                <a:ext uri="{FF2B5EF4-FFF2-40B4-BE49-F238E27FC236}">
                  <a16:creationId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33" name="Title 1" title="Title ">
            <a:extLst>
              <a:ext uri="{FF2B5EF4-FFF2-40B4-BE49-F238E27FC236}">
                <a16:creationId xmlns:a16="http://schemas.microsoft.com/office/drawing/2014/main" id="{59067A2C-FE71-4381-BE51-08DAC5E435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8419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CE2EB-00DF-4EBA-BF1F-D37805D4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18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39983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8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3" userDrawn="1">
          <p15:clr>
            <a:srgbClr val="FBAE40"/>
          </p15:clr>
        </p15:guide>
        <p15:guide id="4" orient="horz" pos="4170" userDrawn="1">
          <p15:clr>
            <a:srgbClr val="FBAE40"/>
          </p15:clr>
        </p15:guide>
        <p15:guide id="5" pos="7537" userDrawn="1">
          <p15:clr>
            <a:srgbClr val="FBAE40"/>
          </p15:clr>
        </p15:guide>
        <p15:guide id="6" orient="horz" pos="1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BD6ACE60-499D-41AB-89C4-D537D7C3D22A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7077"/>
            <a:ext cx="1524574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SUBTITLE STYLE</a:t>
            </a:r>
          </a:p>
        </p:txBody>
      </p:sp>
      <p:sp>
        <p:nvSpPr>
          <p:cNvPr id="2" name="Title 1" title="Title ">
            <a:extLst>
              <a:ext uri="{FF2B5EF4-FFF2-40B4-BE49-F238E27FC236}">
                <a16:creationId xmlns:a16="http://schemas.microsoft.com/office/drawing/2014/main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 </a:t>
            </a:r>
            <a:endParaRPr lang="en-IN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B14A5-A767-774C-85B8-68EF91468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IN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2230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ight Triangle 34">
            <a:extLst>
              <a:ext uri="{FF2B5EF4-FFF2-40B4-BE49-F238E27FC236}">
                <a16:creationId xmlns:a16="http://schemas.microsoft.com/office/drawing/2014/main" id="{805F1696-7D6B-4055-94C3-E4C179F63596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314" y="1185452"/>
            <a:ext cx="1839685" cy="163394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SUBTITLE STYLE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B154C1-CE47-4220-9832-4FD0868A64A8}"/>
              </a:ext>
            </a:extLst>
          </p:cNvPr>
          <p:cNvSpPr txBox="1"/>
          <p:nvPr userDrawn="1"/>
        </p:nvSpPr>
        <p:spPr>
          <a:xfrm>
            <a:off x="11073384" y="237744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FR</a:t>
            </a:r>
            <a:endParaRPr lang="en-IN" sz="3400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itle 1" title="Title ">
            <a:extLst>
              <a:ext uri="{FF2B5EF4-FFF2-40B4-BE49-F238E27FC236}">
                <a16:creationId xmlns:a16="http://schemas.microsoft.com/office/drawing/2014/main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 </a:t>
            </a:r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55A0B9-F639-8643-9C4D-B93B8EE21A7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IN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3110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2E19FBD-2379-4B3B-910D-F51E007CB63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 title="Bullet Points">
            <a:extLst>
              <a:ext uri="{FF2B5EF4-FFF2-40B4-BE49-F238E27FC236}">
                <a16:creationId xmlns:a16="http://schemas.microsoft.com/office/drawing/2014/main" id="{8715E757-6584-4841-8154-C92E70E0CD6B}"/>
              </a:ext>
            </a:extLst>
          </p:cNvPr>
          <p:cNvSpPr>
            <a:spLocks noGrp="1"/>
          </p:cNvSpPr>
          <p:nvPr userDrawn="1"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/>
              <a:t>Edit Master text styles</a:t>
            </a:r>
          </a:p>
          <a:p>
            <a:pPr lvl="1">
              <a:buClr>
                <a:schemeClr val="accent2"/>
              </a:buClr>
            </a:pPr>
            <a:r>
              <a:rPr lang="en-US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/>
              <a:t>Fifth level</a:t>
            </a:r>
            <a:endParaRPr lang="en-IN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7CDC5A2-8836-4ED3-8E78-18C24853D882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 title="Bullet Points">
            <a:extLst>
              <a:ext uri="{FF2B5EF4-FFF2-40B4-BE49-F238E27FC236}">
                <a16:creationId xmlns:a16="http://schemas.microsoft.com/office/drawing/2014/main" id="{D957FBD7-2C3C-4DD1-954F-DF1E007BE590}"/>
              </a:ext>
            </a:extLst>
          </p:cNvPr>
          <p:cNvSpPr>
            <a:spLocks noGrp="1"/>
          </p:cNvSpPr>
          <p:nvPr userDrawn="1"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/>
              <a:t>Edit Master text styles</a:t>
            </a:r>
          </a:p>
          <a:p>
            <a:pPr lvl="1">
              <a:buClr>
                <a:schemeClr val="accent2"/>
              </a:buClr>
            </a:pPr>
            <a:r>
              <a:rPr lang="en-US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/>
              <a:t>Fifth level</a:t>
            </a:r>
            <a:endParaRPr lang="en-IN" dirty="0"/>
          </a:p>
        </p:txBody>
      </p:sp>
      <p:sp>
        <p:nvSpPr>
          <p:cNvPr id="24" name="Text Placeholder 4" title="Subtitle">
            <a:extLst>
              <a:ext uri="{FF2B5EF4-FFF2-40B4-BE49-F238E27FC236}">
                <a16:creationId xmlns:a16="http://schemas.microsoft.com/office/drawing/2014/main" id="{77DB65FF-A89E-4562-8251-2BB63EFDD28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SUBTITLE STYLE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FR</a:t>
            </a:r>
            <a:endParaRPr lang="en-IN" sz="3400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IN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6540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A4F49194-9068-41AA-B460-962319BF96A4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FR</a:t>
            </a:r>
            <a:endParaRPr lang="en-IN" sz="3400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806E656-313A-47B1-B381-D004200F7A01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9" name="Diagonal Stripe 28">
              <a:extLst>
                <a:ext uri="{FF2B5EF4-FFF2-40B4-BE49-F238E27FC236}">
                  <a16:creationId xmlns:a16="http://schemas.microsoft.com/office/drawing/2014/main" id="{65F8E2DA-4BB4-4421-9172-A11AF38DFEF4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EDB47F2-B6A7-40B4-8A2C-06719F75C0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id="{B188E7A9-2351-4B68-98B8-10099CB39CD2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F088C182-BF10-45B2-B159-7702E00D31D4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dirty="0"/>
          </a:p>
        </p:txBody>
      </p:sp>
      <p:sp>
        <p:nvSpPr>
          <p:cNvPr id="34" name="Text Placeholder 4" title="Subtitle">
            <a:extLst>
              <a:ext uri="{FF2B5EF4-FFF2-40B4-BE49-F238E27FC236}">
                <a16:creationId xmlns:a16="http://schemas.microsoft.com/office/drawing/2014/main" id="{FB561B16-2788-452A-B7AF-A482256DCD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990C03-1647-2044-B335-6F5F19E4E5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IN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03A7CC-E6DC-1544-BE55-15EC1718B77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BDEC780E-6412-1344-A62E-6B84E9CCB6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82AC85-33B6-2B49-8BF4-084144443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 here</a:t>
            </a:r>
          </a:p>
        </p:txBody>
      </p:sp>
      <p:sp>
        <p:nvSpPr>
          <p:cNvPr id="20" name="Chart Placeholder 2" title="Chart">
            <a:extLst>
              <a:ext uri="{FF2B5EF4-FFF2-40B4-BE49-F238E27FC236}">
                <a16:creationId xmlns:a16="http://schemas.microsoft.com/office/drawing/2014/main" id="{0EF0FD2A-B62A-4931-846D-2602DED2660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004770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able Placeholder 11" title="Table">
            <a:extLst>
              <a:ext uri="{FF2B5EF4-FFF2-40B4-BE49-F238E27FC236}">
                <a16:creationId xmlns:a16="http://schemas.microsoft.com/office/drawing/2014/main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  <a:endParaRPr lang="en-GB" noProof="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4020D1-D35E-497E-97F1-84A6EA9D048E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FR</a:t>
            </a:r>
            <a:endParaRPr lang="en-IN" sz="3400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6C8A74F-FDDF-48E8-AC2B-A5BD59D7D6A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allelogram 32">
              <a:extLst>
                <a:ext uri="{FF2B5EF4-FFF2-40B4-BE49-F238E27FC236}">
                  <a16:creationId xmlns:a16="http://schemas.microsoft.com/office/drawing/2014/main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8006416B-866C-47E5-8480-109B40F9EAA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/>
          </a:p>
        </p:txBody>
      </p:sp>
      <p:sp>
        <p:nvSpPr>
          <p:cNvPr id="37" name="Text Placeholder 4" title="Subtitle">
            <a:extLst>
              <a:ext uri="{FF2B5EF4-FFF2-40B4-BE49-F238E27FC236}">
                <a16:creationId xmlns:a16="http://schemas.microsoft.com/office/drawing/2014/main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50A33E-CEFE-4D43-9554-513B01B1D3D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IN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50609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79ED029D-F488-47E5-B064-0E35B31D23A5}"/>
              </a:ext>
            </a:extLst>
          </p:cNvPr>
          <p:cNvSpPr/>
          <p:nvPr userDrawn="1"/>
        </p:nvSpPr>
        <p:spPr>
          <a:xfrm flipV="1">
            <a:off x="0" y="-5"/>
            <a:ext cx="11747500" cy="62992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Picture Placeholder 31" title="Image">
            <a:extLst>
              <a:ext uri="{FF2B5EF4-FFF2-40B4-BE49-F238E27FC236}">
                <a16:creationId xmlns:a16="http://schemas.microsoft.com/office/drawing/2014/main" id="{D683190A-95C6-428D-AEE4-FC8350C324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8F4957-6DDE-40CE-9D33-00B1434FA08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4886"/>
            <a:ext cx="2362200" cy="1240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 title="Title ">
            <a:extLst>
              <a:ext uri="{FF2B5EF4-FFF2-40B4-BE49-F238E27FC236}">
                <a16:creationId xmlns:a16="http://schemas.microsoft.com/office/drawing/2014/main" id="{D9A8085F-72C4-4DFB-813E-C5666B0CC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Caption Here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7576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IN" dirty="0"/>
              <a:t>Click To Edit Master Title Style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488AB73-8058-4FB5-9619-FCECCA9F39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ZA" dirty="0"/>
              <a:t>Name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359BE165-3EB5-4C11-8B53-6E98C0BC2E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ZA" dirty="0"/>
              <a:t>Phone Number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9D05293-35AD-495F-A7AE-942398090B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ZA" dirty="0"/>
              <a:t>Email 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997A03F2-8D8A-4425-9F56-66DB33CE11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ZA" dirty="0"/>
              <a:t>Company Website</a:t>
            </a:r>
          </a:p>
        </p:txBody>
      </p:sp>
      <p:sp>
        <p:nvSpPr>
          <p:cNvPr id="14" name="Shape 4157">
            <a:extLst>
              <a:ext uri="{FF2B5EF4-FFF2-40B4-BE49-F238E27FC236}">
                <a16:creationId xmlns:a16="http://schemas.microsoft.com/office/drawing/2014/main" id="{A30A8F28-98F4-425F-A750-78192A157DF4}"/>
              </a:ext>
            </a:extLst>
          </p:cNvPr>
          <p:cNvSpPr/>
          <p:nvPr userDrawn="1"/>
        </p:nvSpPr>
        <p:spPr>
          <a:xfrm>
            <a:off x="6458938" y="3505247"/>
            <a:ext cx="258875" cy="258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dirty="0"/>
          </a:p>
        </p:txBody>
      </p:sp>
      <p:sp>
        <p:nvSpPr>
          <p:cNvPr id="15" name="Shape 4186">
            <a:extLst>
              <a:ext uri="{FF2B5EF4-FFF2-40B4-BE49-F238E27FC236}">
                <a16:creationId xmlns:a16="http://schemas.microsoft.com/office/drawing/2014/main" id="{2F84D399-8148-4E86-A1E4-BE7D1D81383A}"/>
              </a:ext>
            </a:extLst>
          </p:cNvPr>
          <p:cNvSpPr/>
          <p:nvPr userDrawn="1"/>
        </p:nvSpPr>
        <p:spPr>
          <a:xfrm>
            <a:off x="6507622" y="3897986"/>
            <a:ext cx="161507" cy="296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dirty="0"/>
          </a:p>
        </p:txBody>
      </p:sp>
      <p:sp>
        <p:nvSpPr>
          <p:cNvPr id="19" name="Shape 4379">
            <a:extLst>
              <a:ext uri="{FF2B5EF4-FFF2-40B4-BE49-F238E27FC236}">
                <a16:creationId xmlns:a16="http://schemas.microsoft.com/office/drawing/2014/main" id="{E4408FF8-E342-42F8-BBE9-1220822B5E99}"/>
              </a:ext>
            </a:extLst>
          </p:cNvPr>
          <p:cNvSpPr/>
          <p:nvPr userDrawn="1"/>
        </p:nvSpPr>
        <p:spPr>
          <a:xfrm>
            <a:off x="6458938" y="4327945"/>
            <a:ext cx="258875" cy="18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dirty="0"/>
          </a:p>
        </p:txBody>
      </p:sp>
      <p:sp>
        <p:nvSpPr>
          <p:cNvPr id="20" name="Shape 4487">
            <a:extLst>
              <a:ext uri="{FF2B5EF4-FFF2-40B4-BE49-F238E27FC236}">
                <a16:creationId xmlns:a16="http://schemas.microsoft.com/office/drawing/2014/main" id="{11D27456-C005-4109-9E74-0B692200A0B3}"/>
              </a:ext>
            </a:extLst>
          </p:cNvPr>
          <p:cNvSpPr/>
          <p:nvPr userDrawn="1"/>
        </p:nvSpPr>
        <p:spPr>
          <a:xfrm>
            <a:off x="6471716" y="4650082"/>
            <a:ext cx="233318" cy="233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dirty="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FDDD2B84-3CB9-4567-8C91-C538E8A1C89F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4EF3020-1476-41B1-9FE7-B476A25C53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B64EC3-B232-415D-8E27-EB3E24D13922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61CE2F-F199-4242-AC6C-692676B81FF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id="{89C0506D-0CA6-4583-9D04-24E7F4D16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9051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IN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8699F50C-BE38-4BD0-BA84-9B090E1F2B9B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85" r:id="rId3"/>
    <p:sldLayoutId id="2147483706" r:id="rId4"/>
    <p:sldLayoutId id="2147483708" r:id="rId5"/>
    <p:sldLayoutId id="2147483704" r:id="rId6"/>
    <p:sldLayoutId id="2147483689" r:id="rId7"/>
    <p:sldLayoutId id="2147483668" r:id="rId8"/>
    <p:sldLayoutId id="2147483707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692" r:id="rId17"/>
    <p:sldLayoutId id="2147483697" r:id="rId18"/>
    <p:sldLayoutId id="2147483674" r:id="rId19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 title="Building image">
            <a:extLst>
              <a:ext uri="{FF2B5EF4-FFF2-40B4-BE49-F238E27FC236}">
                <a16:creationId xmlns:a16="http://schemas.microsoft.com/office/drawing/2014/main" id="{257F6BCE-75BB-4ECD-BEA5-21C36A9CC0E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0784" r="20784"/>
          <a:stretch>
            <a:fillRect/>
          </a:stretch>
        </p:blipFill>
        <p:spPr/>
      </p:pic>
      <p:sp>
        <p:nvSpPr>
          <p:cNvPr id="18" name="Hexagon 17" descr="Solid dark colored hexagon in the middle of image accent">
            <a:extLst>
              <a:ext uri="{FF2B5EF4-FFF2-40B4-BE49-F238E27FC236}">
                <a16:creationId xmlns:a16="http://schemas.microsoft.com/office/drawing/2014/main" id="{0E6B042D-E9CB-40E0-AAE9-6AD11F53E044}"/>
              </a:ext>
            </a:extLst>
          </p:cNvPr>
          <p:cNvSpPr/>
          <p:nvPr/>
        </p:nvSpPr>
        <p:spPr>
          <a:xfrm rot="16200000">
            <a:off x="2679702" y="2388914"/>
            <a:ext cx="2412998" cy="2080172"/>
          </a:xfrm>
          <a:prstGeom prst="hexagon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638ACE-163E-40EB-A458-E794C67EA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75721" y="1867989"/>
            <a:ext cx="4853573" cy="1754347"/>
          </a:xfrm>
        </p:spPr>
        <p:txBody>
          <a:bodyPr>
            <a:noAutofit/>
          </a:bodyPr>
          <a:lstStyle/>
          <a:p>
            <a:r>
              <a:rPr lang="en-US" sz="6600" dirty="0"/>
              <a:t>What Is</a:t>
            </a:r>
            <a:br>
              <a:rPr lang="en-US" sz="6600" dirty="0"/>
            </a:br>
            <a:r>
              <a:rPr lang="en-US" sz="6600" dirty="0"/>
              <a:t>Your Life?</a:t>
            </a:r>
            <a:r>
              <a:rPr lang="en-US" sz="4800" dirty="0"/>
              <a:t> #1</a:t>
            </a:r>
            <a:endParaRPr lang="en-IN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9205DF-8F5E-49F7-B00E-6F58293F51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sz="4000" dirty="0"/>
              <a:t>James 4:13-17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F9F433A-90C5-49EF-8D51-43373A8A7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14" y="62987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06997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title="Building image">
            <a:extLst>
              <a:ext uri="{FF2B5EF4-FFF2-40B4-BE49-F238E27FC236}">
                <a16:creationId xmlns:a16="http://schemas.microsoft.com/office/drawing/2014/main" id="{2D599535-C841-457B-BE92-EECA801ED76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20784" r="20784"/>
          <a:stretch>
            <a:fillRect/>
          </a:stretch>
        </p:blipFill>
        <p:spPr/>
      </p:pic>
      <p:sp>
        <p:nvSpPr>
          <p:cNvPr id="10" name="Hexagon 9" descr="Solid dark colored hexagon in the middle of image accent">
            <a:extLst>
              <a:ext uri="{FF2B5EF4-FFF2-40B4-BE49-F238E27FC236}">
                <a16:creationId xmlns:a16="http://schemas.microsoft.com/office/drawing/2014/main" id="{84367257-921F-4C31-9DD7-8B0616248FDF}"/>
              </a:ext>
            </a:extLst>
          </p:cNvPr>
          <p:cNvSpPr/>
          <p:nvPr/>
        </p:nvSpPr>
        <p:spPr>
          <a:xfrm rot="16200000">
            <a:off x="2679702" y="2388914"/>
            <a:ext cx="2412998" cy="2080172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91CA16A-993E-43BA-BDDC-9E427CF95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dirty="0"/>
              <a:t>Thinking about Death</a:t>
            </a:r>
            <a:endParaRPr lang="en-IN" sz="6000" b="0" dirty="0">
              <a:latin typeface="Calibri Light" panose="020F03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63A021-7C19-4C85-B48B-EFEA732C1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3842" y="3879668"/>
            <a:ext cx="4911633" cy="822957"/>
          </a:xfrm>
        </p:spPr>
        <p:txBody>
          <a:bodyPr>
            <a:normAutofit/>
          </a:bodyPr>
          <a:lstStyle/>
          <a:p>
            <a:r>
              <a:rPr lang="en-US" sz="4000" i="1" dirty="0"/>
              <a:t>Ecclesiastes 7:2-4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469D5F6-BD9A-4784-8B8A-B4C950D54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14" y="62987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92661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BE11BF-33A5-4653-A144-CCCBACF5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dirty="0"/>
              <a:t>We are Immortal</a:t>
            </a:r>
            <a:endParaRPr lang="en-IN" sz="6000" b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3469036-D1FB-4164-96AE-B6D8CECCFC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1379" y="2524051"/>
            <a:ext cx="8037855" cy="648322"/>
          </a:xfrm>
        </p:spPr>
        <p:txBody>
          <a:bodyPr/>
          <a:lstStyle/>
          <a:p>
            <a:r>
              <a:rPr lang="da-DK" sz="4000" dirty="0"/>
              <a:t>Genesis 1:26-27; 2:7 (Eccl. 12:7)</a:t>
            </a:r>
            <a:endParaRPr lang="en-IN" sz="4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482DBEC-EE72-4155-ACC5-87E80C560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304903"/>
            <a:ext cx="6809948" cy="3051447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Image of God</a:t>
            </a:r>
          </a:p>
          <a:p>
            <a:pPr lvl="0">
              <a:lnSpc>
                <a:spcPct val="100000"/>
              </a:lnSpc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Life is more than physical</a:t>
            </a:r>
          </a:p>
          <a:p>
            <a:pPr lvl="0">
              <a:lnSpc>
                <a:spcPct val="100000"/>
              </a:lnSpc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Mortal lives affect immortality, </a:t>
            </a:r>
            <a:r>
              <a:rPr lang="en-US" sz="4000" i="1" dirty="0">
                <a:solidFill>
                  <a:schemeClr val="tx1">
                    <a:lumMod val="50000"/>
                  </a:schemeClr>
                </a:solidFill>
              </a:rPr>
              <a:t>Galatians 6:7-9</a:t>
            </a:r>
          </a:p>
        </p:txBody>
      </p:sp>
      <p:pic>
        <p:nvPicPr>
          <p:cNvPr id="13" name="Picture Placeholder 12" title="Skyline">
            <a:extLst>
              <a:ext uri="{FF2B5EF4-FFF2-40B4-BE49-F238E27FC236}">
                <a16:creationId xmlns:a16="http://schemas.microsoft.com/office/drawing/2014/main" id="{066FE296-3466-420F-AD6C-D3A37B973B7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l="23313" r="23313"/>
          <a:stretch/>
        </p:blipFill>
        <p:spPr/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BA1BB58-7555-4382-B178-7ED04E137E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IN" smtClean="0">
                <a:solidFill>
                  <a:schemeClr val="tx1">
                    <a:lumMod val="50000"/>
                  </a:schemeClr>
                </a:solidFill>
              </a:rPr>
              <a:pPr/>
              <a:t>3</a:t>
            </a:fld>
            <a:endParaRPr lang="en-IN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0A7DB2-7D6C-4AFF-A965-CF72519C5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14" y="62987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2005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F64048FA-1C7E-4BEF-8273-A6490A22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756639"/>
            <a:ext cx="11139854" cy="9050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0" i="1" kern="1200" spc="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Psalm 90:10-12; 89:47-48; 78:39</a:t>
            </a:r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FAA9D8EA-A7CA-4ED0-94D3-29382CDEBB3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24000" y="5815698"/>
            <a:ext cx="9144000" cy="713710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4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2 Corinthians 4:16–5:1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53D90E-F2EA-4BA1-ACBD-9D3D0EB22C8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9363057" y="6538388"/>
            <a:ext cx="2743200" cy="3474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699F50C-BE38-4BD0-BA84-9B090E1F2B9B}" type="slidenum">
              <a:rPr lang="en-US">
                <a:solidFill>
                  <a:schemeClr val="tx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D938F2-9321-4464-9517-75C7F85F09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081172"/>
              </p:ext>
            </p:extLst>
          </p:nvPr>
        </p:nvGraphicFramePr>
        <p:xfrm>
          <a:off x="2416555" y="879739"/>
          <a:ext cx="7358890" cy="335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0356">
                  <a:extLst>
                    <a:ext uri="{9D8B030D-6E8A-4147-A177-3AD203B41FA5}">
                      <a16:colId xmlns:a16="http://schemas.microsoft.com/office/drawing/2014/main" val="2451206372"/>
                    </a:ext>
                  </a:extLst>
                </a:gridCol>
                <a:gridCol w="3638534">
                  <a:extLst>
                    <a:ext uri="{9D8B030D-6E8A-4147-A177-3AD203B41FA5}">
                      <a16:colId xmlns:a16="http://schemas.microsoft.com/office/drawing/2014/main" val="785730593"/>
                    </a:ext>
                  </a:extLst>
                </a:gridCol>
              </a:tblGrid>
              <a:tr h="612648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cap="small" spc="300" baseline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Mortal</a:t>
                      </a:r>
                      <a:endParaRPr lang="en-US" sz="4400" spc="300" baseline="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cap="small" spc="300" baseline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Immortal</a:t>
                      </a:r>
                      <a:endParaRPr lang="en-US" sz="4400" spc="300" baseline="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5740" marR="205740" marT="0" marB="0"/>
                </a:tc>
                <a:extLst>
                  <a:ext uri="{0D108BD9-81ED-4DB2-BD59-A6C34878D82A}">
                    <a16:rowId xmlns:a16="http://schemas.microsoft.com/office/drawing/2014/main" val="4229951956"/>
                  </a:ext>
                </a:extLst>
              </a:tr>
              <a:tr h="612648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Temporary</a:t>
                      </a:r>
                      <a:endParaRPr lang="en-US" sz="4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Forever</a:t>
                      </a:r>
                      <a:endParaRPr lang="en-US" sz="4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018719"/>
                  </a:ext>
                </a:extLst>
              </a:tr>
              <a:tr h="612648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Uncertain</a:t>
                      </a:r>
                      <a:endParaRPr lang="en-US" sz="4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Certain</a:t>
                      </a:r>
                      <a:endParaRPr lang="en-US" sz="4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25016"/>
                  </a:ext>
                </a:extLst>
              </a:tr>
              <a:tr h="612648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Changes</a:t>
                      </a:r>
                      <a:endParaRPr lang="en-US" sz="4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Unchanging</a:t>
                      </a:r>
                      <a:endParaRPr lang="en-US" sz="4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574156"/>
                  </a:ext>
                </a:extLst>
              </a:tr>
              <a:tr h="612648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0" cap="all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en-US" sz="4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ccountable</a:t>
                      </a:r>
                      <a:endParaRPr lang="en-US" sz="4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Outcome</a:t>
                      </a:r>
                      <a:endParaRPr lang="en-US" sz="44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5740" marR="20574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68809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23E3AF2-BF8A-40E8-9C0D-55F6829E6215}"/>
              </a:ext>
            </a:extLst>
          </p:cNvPr>
          <p:cNvSpPr/>
          <p:nvPr/>
        </p:nvSpPr>
        <p:spPr>
          <a:xfrm rot="2246750">
            <a:off x="11046408" y="208852"/>
            <a:ext cx="911857" cy="663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4A1202-8D6D-4BC6-846B-83CC2EFB8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1" y="639778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37076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3">
            <a:extLst>
              <a:ext uri="{FF2B5EF4-FFF2-40B4-BE49-F238E27FC236}">
                <a16:creationId xmlns:a16="http://schemas.microsoft.com/office/drawing/2014/main" id="{92896B42-4638-40D0-8887-7AB8D1D86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7" y="209028"/>
            <a:ext cx="9985771" cy="1147969"/>
          </a:xfrm>
        </p:spPr>
        <p:txBody>
          <a:bodyPr>
            <a:normAutofit/>
          </a:bodyPr>
          <a:lstStyle/>
          <a:p>
            <a:r>
              <a:rPr lang="en-ZA" sz="4800" dirty="0"/>
              <a:t>What Defines Us Shapes Our Eternity</a:t>
            </a:r>
            <a:endParaRPr lang="en-IN" sz="4800" b="0" dirty="0"/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D7CE36F2-C321-46C5-AFD9-00917224D39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0493" y="1449976"/>
            <a:ext cx="7368596" cy="1410789"/>
          </a:xfrm>
        </p:spPr>
        <p:txBody>
          <a:bodyPr/>
          <a:lstStyle/>
          <a:p>
            <a:r>
              <a:rPr lang="da-DK" sz="4000" dirty="0"/>
              <a:t>Matthew 6:19-21; 16:26</a:t>
            </a:r>
          </a:p>
          <a:p>
            <a:r>
              <a:rPr lang="da-DK" sz="4000" dirty="0"/>
              <a:t>James 4:13-17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7CFD0302-279C-8A48-9E27-AD5B08D6501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36023" y="2953744"/>
            <a:ext cx="5364480" cy="3161896"/>
          </a:xfrm>
        </p:spPr>
        <p:txBody>
          <a:bodyPr/>
          <a:lstStyle/>
          <a:p>
            <a:pPr marL="346075" indent="-346075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IN" sz="4400" dirty="0">
                <a:solidFill>
                  <a:schemeClr val="tx1">
                    <a:lumMod val="50000"/>
                  </a:schemeClr>
                </a:solidFill>
              </a:rPr>
              <a:t>What we value</a:t>
            </a:r>
          </a:p>
          <a:p>
            <a:pPr marL="346075" indent="-346075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IN" sz="4400" dirty="0">
                <a:solidFill>
                  <a:schemeClr val="tx1">
                    <a:lumMod val="50000"/>
                  </a:schemeClr>
                </a:solidFill>
              </a:rPr>
              <a:t>Where we store it</a:t>
            </a:r>
          </a:p>
          <a:p>
            <a:pPr marL="346075" indent="-346075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IN" sz="4400" dirty="0">
                <a:solidFill>
                  <a:schemeClr val="tx1">
                    <a:lumMod val="50000"/>
                  </a:schemeClr>
                </a:solidFill>
              </a:rPr>
              <a:t>How we view life</a:t>
            </a:r>
          </a:p>
          <a:p>
            <a:pPr marL="346075" indent="-346075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IN" sz="4400" dirty="0">
                <a:solidFill>
                  <a:schemeClr val="tx1">
                    <a:lumMod val="50000"/>
                  </a:schemeClr>
                </a:solidFill>
              </a:rPr>
              <a:t>How we view death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228214-87DB-4B3A-BD81-9A709A69BAA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IN" smtClean="0">
                <a:solidFill>
                  <a:schemeClr val="tx1">
                    <a:lumMod val="50000"/>
                  </a:schemeClr>
                </a:solidFill>
              </a:rPr>
              <a:pPr/>
              <a:t>5</a:t>
            </a:fld>
            <a:endParaRPr lang="en-IN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8" name="Picture 7" descr="A picture containing indoor&#10;&#10;Description automatically generated">
            <a:extLst>
              <a:ext uri="{FF2B5EF4-FFF2-40B4-BE49-F238E27FC236}">
                <a16:creationId xmlns:a16="http://schemas.microsoft.com/office/drawing/2014/main" id="{71A6A340-E666-4659-AECD-716409644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360" y="2860765"/>
            <a:ext cx="3377088" cy="315622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65B6A44-F38D-476D-806E-14F9FBFEAE33}"/>
              </a:ext>
            </a:extLst>
          </p:cNvPr>
          <p:cNvSpPr/>
          <p:nvPr/>
        </p:nvSpPr>
        <p:spPr>
          <a:xfrm rot="2246750">
            <a:off x="11043306" y="207800"/>
            <a:ext cx="911857" cy="673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D8E3F20-74FC-49BF-B671-51E0493A6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14" y="62987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042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BE11BF-33A5-4653-A144-CCCBACF5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dirty="0"/>
              <a:t>“What is Your Life?”</a:t>
            </a:r>
            <a:endParaRPr lang="en-IN" sz="6000" b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3469036-D1FB-4164-96AE-B6D8CECCFC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1379" y="2524051"/>
            <a:ext cx="7985604" cy="648322"/>
          </a:xfrm>
        </p:spPr>
        <p:txBody>
          <a:bodyPr/>
          <a:lstStyle/>
          <a:p>
            <a:r>
              <a:rPr lang="da-DK" sz="4000" dirty="0"/>
              <a:t>James 4:14</a:t>
            </a:r>
            <a:endParaRPr lang="en-IN" sz="4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482DBEC-EE72-4155-ACC5-87E80C560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7" y="3304903"/>
            <a:ext cx="7097331" cy="3051447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400" dirty="0">
                <a:solidFill>
                  <a:schemeClr val="tx1">
                    <a:lumMod val="50000"/>
                  </a:schemeClr>
                </a:solidFill>
              </a:rPr>
              <a:t>Gift from God, </a:t>
            </a:r>
            <a:r>
              <a:rPr lang="en-US" sz="4400" i="1" dirty="0">
                <a:solidFill>
                  <a:schemeClr val="tx1">
                    <a:lumMod val="50000"/>
                  </a:schemeClr>
                </a:solidFill>
              </a:rPr>
              <a:t>Isaiah 42:5</a:t>
            </a:r>
          </a:p>
          <a:p>
            <a:pPr lvl="0">
              <a:lnSpc>
                <a:spcPct val="100000"/>
              </a:lnSpc>
            </a:pPr>
            <a:r>
              <a:rPr lang="en-US" sz="4400" dirty="0">
                <a:solidFill>
                  <a:schemeClr val="tx1">
                    <a:lumMod val="50000"/>
                  </a:schemeClr>
                </a:solidFill>
              </a:rPr>
              <a:t>Vapor, </a:t>
            </a:r>
            <a:r>
              <a:rPr lang="en-US" sz="4400" i="1" dirty="0">
                <a:solidFill>
                  <a:schemeClr val="tx1">
                    <a:lumMod val="50000"/>
                  </a:schemeClr>
                </a:solidFill>
              </a:rPr>
              <a:t>Psalm 39:4-6</a:t>
            </a:r>
          </a:p>
          <a:p>
            <a:pPr lvl="1">
              <a:lnSpc>
                <a:spcPct val="100000"/>
              </a:lnSpc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“Know my end” </a:t>
            </a:r>
          </a:p>
          <a:p>
            <a:pPr lvl="1">
              <a:lnSpc>
                <a:spcPct val="100000"/>
              </a:lnSpc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“Frail”</a:t>
            </a:r>
          </a:p>
        </p:txBody>
      </p:sp>
      <p:pic>
        <p:nvPicPr>
          <p:cNvPr id="13" name="Picture Placeholder 12" title="Skyline">
            <a:extLst>
              <a:ext uri="{FF2B5EF4-FFF2-40B4-BE49-F238E27FC236}">
                <a16:creationId xmlns:a16="http://schemas.microsoft.com/office/drawing/2014/main" id="{066FE296-3466-420F-AD6C-D3A37B973B7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l="23313" r="23313"/>
          <a:stretch/>
        </p:blipFill>
        <p:spPr/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BA1BB58-7555-4382-B178-7ED04E137E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IN" smtClean="0">
                <a:solidFill>
                  <a:schemeClr val="tx1">
                    <a:lumMod val="50000"/>
                  </a:schemeClr>
                </a:solidFill>
              </a:rPr>
              <a:pPr/>
              <a:t>6</a:t>
            </a:fld>
            <a:endParaRPr lang="en-IN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0A7DB2-7D6C-4AFF-A965-CF72519C5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14" y="62987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47980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BE11BF-33A5-4653-A144-CCCBACF5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dirty="0"/>
              <a:t>“What is Your Life?”</a:t>
            </a:r>
            <a:endParaRPr lang="en-IN" sz="6000" b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3469036-D1FB-4164-96AE-B6D8CECCFC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1379" y="2524051"/>
            <a:ext cx="7985604" cy="648322"/>
          </a:xfrm>
        </p:spPr>
        <p:txBody>
          <a:bodyPr/>
          <a:lstStyle/>
          <a:p>
            <a:r>
              <a:rPr lang="da-DK" sz="4000" dirty="0"/>
              <a:t>James 4:14</a:t>
            </a:r>
            <a:endParaRPr lang="en-IN" sz="4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482DBEC-EE72-4155-ACC5-87E80C560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7" y="3252651"/>
            <a:ext cx="7097331" cy="3468824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en-US" sz="4400" dirty="0">
                <a:solidFill>
                  <a:schemeClr val="tx1">
                    <a:lumMod val="50000"/>
                  </a:schemeClr>
                </a:solidFill>
              </a:rPr>
              <a:t>Show what we think about </a:t>
            </a:r>
            <a:br>
              <a:rPr lang="en-US" sz="44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4400" dirty="0">
                <a:solidFill>
                  <a:schemeClr val="tx1">
                    <a:lumMod val="50000"/>
                  </a:schemeClr>
                </a:solidFill>
              </a:rPr>
              <a:t>life by how we live it</a:t>
            </a:r>
            <a:endParaRPr lang="en-US" sz="4400" i="1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200" b="1" dirty="0">
                <a:solidFill>
                  <a:schemeClr val="tx1">
                    <a:lumMod val="50000"/>
                  </a:schemeClr>
                </a:solidFill>
              </a:rPr>
              <a:t>Money and the moment</a:t>
            </a:r>
            <a:r>
              <a:rPr lang="en-US" sz="4200" dirty="0">
                <a:solidFill>
                  <a:schemeClr val="tx1">
                    <a:lumMod val="50000"/>
                  </a:schemeClr>
                </a:solidFill>
              </a:rPr>
              <a:t>, </a:t>
            </a:r>
            <a:br>
              <a:rPr lang="en-US" sz="42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4200" i="1" dirty="0">
                <a:solidFill>
                  <a:schemeClr val="tx1">
                    <a:lumMod val="50000"/>
                  </a:schemeClr>
                </a:solidFill>
              </a:rPr>
              <a:t>Luke 12:13-21</a:t>
            </a:r>
          </a:p>
          <a:p>
            <a:pPr lvl="2">
              <a:lnSpc>
                <a:spcPct val="100000"/>
              </a:lnSpc>
              <a:spcBef>
                <a:spcPts val="300"/>
              </a:spcBef>
            </a:pPr>
            <a:r>
              <a:rPr lang="en-US" sz="3800" dirty="0">
                <a:solidFill>
                  <a:schemeClr val="tx1">
                    <a:lumMod val="50000"/>
                  </a:schemeClr>
                </a:solidFill>
              </a:rPr>
              <a:t>VANITY </a:t>
            </a:r>
            <a:r>
              <a:rPr lang="en-US" sz="3800" i="1" dirty="0">
                <a:solidFill>
                  <a:schemeClr val="tx1">
                    <a:lumMod val="50000"/>
                  </a:schemeClr>
                </a:solidFill>
              </a:rPr>
              <a:t>(Eccl. 1:2, 8)</a:t>
            </a:r>
          </a:p>
        </p:txBody>
      </p:sp>
      <p:pic>
        <p:nvPicPr>
          <p:cNvPr id="13" name="Picture Placeholder 12" title="Skyline">
            <a:extLst>
              <a:ext uri="{FF2B5EF4-FFF2-40B4-BE49-F238E27FC236}">
                <a16:creationId xmlns:a16="http://schemas.microsoft.com/office/drawing/2014/main" id="{066FE296-3466-420F-AD6C-D3A37B973B7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l="23313" r="23313"/>
          <a:stretch/>
        </p:blipFill>
        <p:spPr/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BA1BB58-7555-4382-B178-7ED04E137E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IN" smtClean="0">
                <a:solidFill>
                  <a:schemeClr val="tx1">
                    <a:lumMod val="50000"/>
                  </a:schemeClr>
                </a:solidFill>
              </a:rPr>
              <a:pPr/>
              <a:t>7</a:t>
            </a:fld>
            <a:endParaRPr lang="en-IN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0A7DB2-7D6C-4AFF-A965-CF72519C5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14" y="62987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218431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BE11BF-33A5-4653-A144-CCCBACF5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dirty="0"/>
              <a:t>“What is Your Life?”</a:t>
            </a:r>
            <a:endParaRPr lang="en-IN" sz="6000" b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3469036-D1FB-4164-96AE-B6D8CECCFC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1379" y="2524051"/>
            <a:ext cx="7985604" cy="648322"/>
          </a:xfrm>
        </p:spPr>
        <p:txBody>
          <a:bodyPr/>
          <a:lstStyle/>
          <a:p>
            <a:r>
              <a:rPr lang="da-DK" sz="4000" dirty="0"/>
              <a:t>James 4:14</a:t>
            </a:r>
            <a:endParaRPr lang="en-IN" sz="4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482DBEC-EE72-4155-ACC5-87E80C560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72373"/>
            <a:ext cx="7097331" cy="341657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300"/>
              </a:spcBef>
            </a:pPr>
            <a:r>
              <a:rPr lang="en-US" sz="4400" dirty="0">
                <a:solidFill>
                  <a:schemeClr val="tx1">
                    <a:lumMod val="50000"/>
                  </a:schemeClr>
                </a:solidFill>
              </a:rPr>
              <a:t>Show what we think about </a:t>
            </a:r>
            <a:br>
              <a:rPr lang="en-US" sz="44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4400" dirty="0">
                <a:solidFill>
                  <a:schemeClr val="tx1">
                    <a:lumMod val="50000"/>
                  </a:schemeClr>
                </a:solidFill>
              </a:rPr>
              <a:t>life by how we live it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200" b="1" dirty="0">
                <a:solidFill>
                  <a:schemeClr val="tx1">
                    <a:lumMod val="50000"/>
                  </a:schemeClr>
                </a:solidFill>
              </a:rPr>
              <a:t>Heaven and eternity</a:t>
            </a:r>
            <a:r>
              <a:rPr lang="en-US" sz="4200" dirty="0">
                <a:solidFill>
                  <a:schemeClr val="tx1">
                    <a:lumMod val="50000"/>
                  </a:schemeClr>
                </a:solidFill>
              </a:rPr>
              <a:t>, </a:t>
            </a:r>
            <a:br>
              <a:rPr lang="en-US" sz="42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4200" i="1" dirty="0">
                <a:solidFill>
                  <a:schemeClr val="tx1">
                    <a:lumMod val="50000"/>
                  </a:schemeClr>
                </a:solidFill>
              </a:rPr>
              <a:t>Hebrews 11:13-16; 12:1-2 </a:t>
            </a:r>
          </a:p>
          <a:p>
            <a:pPr lvl="2">
              <a:lnSpc>
                <a:spcPct val="100000"/>
              </a:lnSpc>
              <a:spcBef>
                <a:spcPts val="300"/>
              </a:spcBef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FAITH </a:t>
            </a:r>
            <a:r>
              <a:rPr lang="en-US" sz="4000" i="1" dirty="0">
                <a:solidFill>
                  <a:schemeClr val="tx1">
                    <a:lumMod val="50000"/>
                  </a:schemeClr>
                </a:solidFill>
              </a:rPr>
              <a:t>(Heb. 11:1)</a:t>
            </a:r>
            <a:endParaRPr lang="en-US" sz="40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3" name="Picture Placeholder 12" title="Skyline">
            <a:extLst>
              <a:ext uri="{FF2B5EF4-FFF2-40B4-BE49-F238E27FC236}">
                <a16:creationId xmlns:a16="http://schemas.microsoft.com/office/drawing/2014/main" id="{066FE296-3466-420F-AD6C-D3A37B973B7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l="23313" r="23313"/>
          <a:stretch/>
        </p:blipFill>
        <p:spPr/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BA1BB58-7555-4382-B178-7ED04E137E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IN" smtClean="0">
                <a:solidFill>
                  <a:schemeClr val="tx1">
                    <a:lumMod val="50000"/>
                  </a:schemeClr>
                </a:solidFill>
              </a:rPr>
              <a:pPr/>
              <a:t>8</a:t>
            </a:fld>
            <a:endParaRPr lang="en-IN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0A7DB2-7D6C-4AFF-A965-CF72519C5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14" y="62987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60090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E3E5EE03-FBF6-46F5-8085-716AC6CE1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7" y="209028"/>
            <a:ext cx="9866293" cy="1205760"/>
          </a:xfrm>
        </p:spPr>
        <p:txBody>
          <a:bodyPr>
            <a:noAutofit/>
          </a:bodyPr>
          <a:lstStyle/>
          <a:p>
            <a:r>
              <a:rPr lang="en-ZA" sz="5400" dirty="0"/>
              <a:t>No One Can Serve Two Masters</a:t>
            </a:r>
            <a:endParaRPr lang="en-IN" sz="5400" b="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FE11F38-F66B-4F95-8224-6CCA69D5761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0492" y="1376932"/>
            <a:ext cx="9355027" cy="727956"/>
          </a:xfrm>
        </p:spPr>
        <p:txBody>
          <a:bodyPr/>
          <a:lstStyle/>
          <a:p>
            <a:r>
              <a:rPr lang="da-DK" sz="4000" dirty="0"/>
              <a:t>Matthew 6:24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4E18385-8BEA-4522-ABAA-5AB38F0D4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85109" y="2207769"/>
            <a:ext cx="4351004" cy="844078"/>
          </a:xfrm>
        </p:spPr>
        <p:txBody>
          <a:bodyPr>
            <a:noAutofit/>
          </a:bodyPr>
          <a:lstStyle/>
          <a:p>
            <a:r>
              <a:rPr lang="en-IN" sz="4800" cap="small" dirty="0">
                <a:solidFill>
                  <a:schemeClr val="tx1">
                    <a:lumMod val="50000"/>
                  </a:schemeClr>
                </a:solidFill>
              </a:rPr>
              <a:t>God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DCFA8A2-3FB8-48CA-933D-0800A9D2A2A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685109" y="3136648"/>
            <a:ext cx="4310879" cy="1455792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IN" sz="4400" dirty="0">
                <a:solidFill>
                  <a:schemeClr val="tx1">
                    <a:lumMod val="50000"/>
                  </a:schemeClr>
                </a:solidFill>
              </a:rPr>
              <a:t>Hate</a:t>
            </a:r>
          </a:p>
          <a:p>
            <a:pPr>
              <a:buClr>
                <a:schemeClr val="accent2"/>
              </a:buClr>
            </a:pPr>
            <a:r>
              <a:rPr lang="en-IN" sz="4400" dirty="0">
                <a:solidFill>
                  <a:schemeClr val="tx1">
                    <a:lumMod val="50000"/>
                  </a:schemeClr>
                </a:solidFill>
              </a:rPr>
              <a:t>Loyal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40A3223-3DA3-4CF2-82B6-1447667547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57598" y="2162679"/>
            <a:ext cx="5475600" cy="889168"/>
          </a:xfrm>
        </p:spPr>
        <p:txBody>
          <a:bodyPr>
            <a:noAutofit/>
          </a:bodyPr>
          <a:lstStyle/>
          <a:p>
            <a:r>
              <a:rPr lang="en-IN" sz="4800" cap="small" dirty="0">
                <a:solidFill>
                  <a:schemeClr val="tx1">
                    <a:lumMod val="50000"/>
                  </a:schemeClr>
                </a:solidFill>
              </a:rPr>
              <a:t>Riches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955AFB3-173C-4848-B3E9-1375591B297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96000" y="3136648"/>
            <a:ext cx="5475600" cy="1455792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IN" sz="4400" dirty="0">
                <a:solidFill>
                  <a:schemeClr val="tx1">
                    <a:lumMod val="50000"/>
                  </a:schemeClr>
                </a:solidFill>
              </a:rPr>
              <a:t>Love</a:t>
            </a:r>
          </a:p>
          <a:p>
            <a:pPr>
              <a:buClr>
                <a:schemeClr val="accent2"/>
              </a:buClr>
            </a:pPr>
            <a:r>
              <a:rPr lang="en-IN" sz="4400" dirty="0">
                <a:solidFill>
                  <a:schemeClr val="tx1">
                    <a:lumMod val="50000"/>
                  </a:schemeClr>
                </a:solidFill>
              </a:rPr>
              <a:t>Despise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7C65DDB-24F2-44CF-AE02-F3A6C8B1858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99F50C-BE38-4BD0-BA84-9B090E1F2B9B}" type="slidenum">
              <a:rPr lang="en-IN" smtClean="0">
                <a:solidFill>
                  <a:schemeClr val="tx1">
                    <a:lumMod val="50000"/>
                  </a:schemeClr>
                </a:solidFill>
              </a:rPr>
              <a:pPr/>
              <a:t>9</a:t>
            </a:fld>
            <a:endParaRPr lang="en-IN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D03074-79FB-46AF-BF12-ED2518B3492F}"/>
              </a:ext>
            </a:extLst>
          </p:cNvPr>
          <p:cNvSpPr/>
          <p:nvPr/>
        </p:nvSpPr>
        <p:spPr>
          <a:xfrm rot="2246750">
            <a:off x="11043056" y="207716"/>
            <a:ext cx="911857" cy="67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3">
            <a:extLst>
              <a:ext uri="{FF2B5EF4-FFF2-40B4-BE49-F238E27FC236}">
                <a16:creationId xmlns:a16="http://schemas.microsoft.com/office/drawing/2014/main" id="{0B4E875F-B615-432A-9637-F98B9A7DEBF3}"/>
              </a:ext>
            </a:extLst>
          </p:cNvPr>
          <p:cNvSpPr txBox="1">
            <a:spLocks/>
          </p:cNvSpPr>
          <p:nvPr/>
        </p:nvSpPr>
        <p:spPr>
          <a:xfrm>
            <a:off x="2199707" y="4695321"/>
            <a:ext cx="9866293" cy="913138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/>
              <a:t>Cannot Serve God and Mammon</a:t>
            </a:r>
            <a:endParaRPr lang="en-US" sz="5400" b="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8D959B4-7A51-4614-8A4A-8D7D61924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14" y="62987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1516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ght-03 Presentation Layout_CA - v6" id="{E989BABB-6CAC-4B7A-BEDD-AC8E941209AD}" vid="{8EB46C3B-1734-4DB1-861E-420A63F4C2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4D15D6-87BC-477C-8E91-9F90829C2FC8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fb0879af-3eba-417a-a55a-ffe6dcd6ca77"/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6dc4bcd6-49db-4c07-9060-8acfc67cef9f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19A80A7-0DD1-4CF4-ABD5-362A6549C5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9AA90D-A39D-4F83-B1BD-92099B1CAD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CiscoSans ExtraLight</vt:lpstr>
      <vt:lpstr>Gill Sans SemiBold</vt:lpstr>
      <vt:lpstr>Times New Roman</vt:lpstr>
      <vt:lpstr>Wingdings</vt:lpstr>
      <vt:lpstr>Office Theme</vt:lpstr>
      <vt:lpstr>What Is Your Life? #1</vt:lpstr>
      <vt:lpstr>Thinking about Death</vt:lpstr>
      <vt:lpstr>We are Immortal</vt:lpstr>
      <vt:lpstr>Psalm 90:10-12; 89:47-48; 78:39</vt:lpstr>
      <vt:lpstr>What Defines Us Shapes Our Eternity</vt:lpstr>
      <vt:lpstr>“What is Your Life?”</vt:lpstr>
      <vt:lpstr>“What is Your Life?”</vt:lpstr>
      <vt:lpstr>“What is Your Life?”</vt:lpstr>
      <vt:lpstr>No One Can Serve Two Masters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2018-11-04T01:26:56Z</dcterms:created>
  <dcterms:modified xsi:type="dcterms:W3CDTF">2018-11-04T23:45:08Z</dcterms:modified>
</cp:coreProperties>
</file>