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59" r:id="rId7"/>
    <p:sldId id="263" r:id="rId8"/>
    <p:sldId id="262" r:id="rId9"/>
    <p:sldId id="271" r:id="rId10"/>
    <p:sldId id="272" r:id="rId11"/>
    <p:sldId id="273" r:id="rId12"/>
    <p:sldId id="269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4"/>
    <a:srgbClr val="F2F2F2"/>
    <a:srgbClr val="014067"/>
    <a:srgbClr val="3F3F3F"/>
    <a:srgbClr val="014E7D"/>
    <a:srgbClr val="013657"/>
    <a:srgbClr val="01456F"/>
    <a:srgbClr val="014B79"/>
    <a:srgbClr val="0937C9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74" autoAdjust="0"/>
  </p:normalViewPr>
  <p:slideViewPr>
    <p:cSldViewPr snapToGrid="0" showGuides="1">
      <p:cViewPr varScale="1">
        <p:scale>
          <a:sx n="93" d="100"/>
          <a:sy n="93" d="100"/>
        </p:scale>
        <p:origin x="108" y="46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IN" smtClean="0"/>
              <a:t>04-11-2018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IN" smtClean="0"/>
              <a:t>04-11-2018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 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/>
              <a:t>Fifth level</a:t>
            </a:r>
            <a:endParaRPr lang="en-IN" dirty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IN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  <a:endParaRPr lang="en-IN" sz="3400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IN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Caption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IN" dirty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ZA" dirty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IN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84" r="20784"/>
          <a:stretch>
            <a:fillRect/>
          </a:stretch>
        </p:blipFill>
        <p:spPr/>
      </p:pic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736333"/>
            <a:ext cx="4853573" cy="1886003"/>
          </a:xfrm>
        </p:spPr>
        <p:txBody>
          <a:bodyPr>
            <a:noAutofit/>
          </a:bodyPr>
          <a:lstStyle/>
          <a:p>
            <a:r>
              <a:rPr lang="en-US" sz="6600" dirty="0"/>
              <a:t>What Is</a:t>
            </a:r>
            <a:br>
              <a:rPr lang="en-US" sz="6600" dirty="0"/>
            </a:br>
            <a:r>
              <a:rPr lang="en-US" sz="6600" dirty="0"/>
              <a:t>Your Life?</a:t>
            </a:r>
            <a:r>
              <a:rPr lang="en-US" sz="4800" dirty="0"/>
              <a:t> #2</a:t>
            </a:r>
            <a:endParaRPr lang="en-IN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4400" dirty="0"/>
              <a:t>James 4:13-17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9F433A-90C5-49EF-8D51-43373A8A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4850780-E87A-4763-9F98-422466256C88}"/>
              </a:ext>
            </a:extLst>
          </p:cNvPr>
          <p:cNvSpPr txBox="1">
            <a:spLocks/>
          </p:cNvSpPr>
          <p:nvPr/>
        </p:nvSpPr>
        <p:spPr>
          <a:xfrm>
            <a:off x="458242" y="210082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9985771" cy="1240949"/>
          </a:xfrm>
        </p:spPr>
        <p:txBody>
          <a:bodyPr>
            <a:normAutofit/>
          </a:bodyPr>
          <a:lstStyle/>
          <a:p>
            <a:r>
              <a:rPr lang="en-ZA" sz="5400" dirty="0"/>
              <a:t>What are Your Plans for Life?</a:t>
            </a:r>
            <a:endParaRPr lang="en-IN" sz="5400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449977"/>
            <a:ext cx="7368596" cy="770710"/>
          </a:xfrm>
        </p:spPr>
        <p:txBody>
          <a:bodyPr/>
          <a:lstStyle/>
          <a:p>
            <a:r>
              <a:rPr lang="da-DK" sz="4000" dirty="0"/>
              <a:t>James 4:13-14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676" y="2625634"/>
            <a:ext cx="10819939" cy="3415570"/>
          </a:xfrm>
        </p:spPr>
        <p:txBody>
          <a:bodyPr/>
          <a:lstStyle/>
          <a:p>
            <a:pPr marL="346075" indent="-346075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800" b="1" dirty="0">
                <a:solidFill>
                  <a:schemeClr val="tx1">
                    <a:lumMod val="50000"/>
                  </a:schemeClr>
                </a:solidFill>
              </a:rPr>
              <a:t>Depend on God</a:t>
            </a:r>
          </a:p>
          <a:p>
            <a:pPr marL="803275" lvl="1" indent="-346075">
              <a:lnSpc>
                <a:spcPct val="10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He knows the end</a:t>
            </a:r>
            <a:br>
              <a:rPr lang="en-IN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from the beginning, </a:t>
            </a:r>
            <a:br>
              <a:rPr lang="en-IN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IN" sz="4400" i="1" dirty="0">
                <a:solidFill>
                  <a:schemeClr val="tx1">
                    <a:lumMod val="50000"/>
                  </a:schemeClr>
                </a:solidFill>
              </a:rPr>
              <a:t>Proverbs 27:1; Isaiah 42:9; 46:10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10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B6A44-F38D-476D-806E-14F9FBFEAE33}"/>
              </a:ext>
            </a:extLst>
          </p:cNvPr>
          <p:cNvSpPr/>
          <p:nvPr/>
        </p:nvSpPr>
        <p:spPr>
          <a:xfrm rot="2246750">
            <a:off x="11049612" y="209938"/>
            <a:ext cx="911857" cy="652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E3F20-74FC-49BF-B671-51E0493A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23286-2EF3-49F6-AA29-359311D8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29" y="2220687"/>
            <a:ext cx="4963942" cy="18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444136"/>
            <a:ext cx="9985771" cy="946855"/>
          </a:xfrm>
        </p:spPr>
        <p:txBody>
          <a:bodyPr>
            <a:normAutofit/>
          </a:bodyPr>
          <a:lstStyle/>
          <a:p>
            <a:r>
              <a:rPr lang="en-ZA" sz="5400" dirty="0"/>
              <a:t>What are Your Plans for Life?</a:t>
            </a:r>
            <a:endParaRPr lang="en-IN" sz="5400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449977"/>
            <a:ext cx="7368596" cy="770710"/>
          </a:xfrm>
        </p:spPr>
        <p:txBody>
          <a:bodyPr/>
          <a:lstStyle/>
          <a:p>
            <a:r>
              <a:rPr lang="da-DK" sz="4000" dirty="0"/>
              <a:t>James 4:13-14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676" y="2220687"/>
            <a:ext cx="10819939" cy="4500789"/>
          </a:xfrm>
        </p:spPr>
        <p:txBody>
          <a:bodyPr/>
          <a:lstStyle/>
          <a:p>
            <a:pPr marL="346075" indent="-3460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600" b="1" dirty="0">
                <a:solidFill>
                  <a:schemeClr val="tx1">
                    <a:lumMod val="50000"/>
                  </a:schemeClr>
                </a:solidFill>
              </a:rPr>
              <a:t>Use physical life to advance spiritual life…execute the plan</a:t>
            </a:r>
            <a:r>
              <a:rPr lang="en-IN" sz="4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N" sz="4600" i="1" dirty="0">
                <a:solidFill>
                  <a:schemeClr val="tx1">
                    <a:lumMod val="50000"/>
                  </a:schemeClr>
                </a:solidFill>
              </a:rPr>
              <a:t>Romans 6:12-14; Philippians 1:19-24 (27)</a:t>
            </a:r>
            <a:endParaRPr lang="en-IN" sz="46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803275" lvl="1" indent="-3460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Health, </a:t>
            </a:r>
            <a:r>
              <a:rPr lang="en-IN" sz="4200" i="1" dirty="0">
                <a:solidFill>
                  <a:schemeClr val="tx1">
                    <a:lumMod val="50000"/>
                  </a:schemeClr>
                </a:solidFill>
              </a:rPr>
              <a:t>1 Timothy 4:7-8</a:t>
            </a:r>
          </a:p>
          <a:p>
            <a:pPr marL="803275" lvl="1" indent="-3460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Wealth, </a:t>
            </a:r>
            <a:r>
              <a:rPr lang="en-IN" sz="4200" i="1" dirty="0">
                <a:solidFill>
                  <a:schemeClr val="tx1">
                    <a:lumMod val="50000"/>
                  </a:schemeClr>
                </a:solidFill>
              </a:rPr>
              <a:t>1 Timothy 6:17</a:t>
            </a:r>
          </a:p>
          <a:p>
            <a:pPr marL="803275" lvl="1" indent="-346075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Time, </a:t>
            </a:r>
            <a:r>
              <a:rPr lang="en-IN" sz="4200" i="1" dirty="0">
                <a:solidFill>
                  <a:schemeClr val="tx1">
                    <a:lumMod val="50000"/>
                  </a:schemeClr>
                </a:solidFill>
              </a:rPr>
              <a:t>Ephesians 5:15-16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11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B6A44-F38D-476D-806E-14F9FBFEAE33}"/>
              </a:ext>
            </a:extLst>
          </p:cNvPr>
          <p:cNvSpPr/>
          <p:nvPr/>
        </p:nvSpPr>
        <p:spPr>
          <a:xfrm rot="2246750">
            <a:off x="11043306" y="207801"/>
            <a:ext cx="911857" cy="67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E3F20-74FC-49BF-B671-51E0493A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23286-2EF3-49F6-AA29-359311D8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53" y="4232391"/>
            <a:ext cx="4470200" cy="16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444136"/>
            <a:ext cx="10323494" cy="946855"/>
          </a:xfrm>
        </p:spPr>
        <p:txBody>
          <a:bodyPr>
            <a:normAutofit/>
          </a:bodyPr>
          <a:lstStyle/>
          <a:p>
            <a:r>
              <a:rPr lang="en-ZA" sz="5400" dirty="0"/>
              <a:t>How are You Achieving Your Plans?</a:t>
            </a:r>
            <a:endParaRPr lang="en-IN" sz="5400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449977"/>
            <a:ext cx="7368596" cy="770710"/>
          </a:xfrm>
        </p:spPr>
        <p:txBody>
          <a:bodyPr/>
          <a:lstStyle/>
          <a:p>
            <a:r>
              <a:rPr lang="da-DK" sz="4000" dirty="0"/>
              <a:t>James 4:15-17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6997" y="2279673"/>
            <a:ext cx="10701617" cy="4441803"/>
          </a:xfrm>
        </p:spPr>
        <p:txBody>
          <a:bodyPr/>
          <a:lstStyle/>
          <a:p>
            <a:pPr marL="346075" indent="-3460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600" b="1" dirty="0">
                <a:solidFill>
                  <a:schemeClr val="tx1">
                    <a:lumMod val="50000"/>
                  </a:schemeClr>
                </a:solidFill>
              </a:rPr>
              <a:t>Seek and do Lord’s will</a:t>
            </a:r>
            <a:r>
              <a:rPr lang="en-IN" sz="4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N" sz="4600" i="1" dirty="0">
                <a:solidFill>
                  <a:schemeClr val="tx1">
                    <a:lumMod val="50000"/>
                  </a:schemeClr>
                </a:solidFill>
              </a:rPr>
              <a:t>Matthew 7:21 (Philippians 2:12-13)</a:t>
            </a:r>
            <a:endParaRPr lang="en-IN" sz="46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Love God, </a:t>
            </a:r>
            <a:r>
              <a:rPr lang="en-IN" sz="4200" i="1" dirty="0">
                <a:solidFill>
                  <a:schemeClr val="tx1">
                    <a:lumMod val="50000"/>
                  </a:schemeClr>
                </a:solidFill>
              </a:rPr>
              <a:t>Matthew 22:37-38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Love your neighbor, </a:t>
            </a:r>
            <a:r>
              <a:rPr lang="en-IN" sz="4200" i="1" dirty="0">
                <a:solidFill>
                  <a:schemeClr val="tx1">
                    <a:lumMod val="50000"/>
                  </a:schemeClr>
                </a:solidFill>
              </a:rPr>
              <a:t>Matthew 22:39-40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The opposite brings heartache and destruction, </a:t>
            </a:r>
            <a:r>
              <a:rPr lang="en-IN" sz="4200" i="1" dirty="0">
                <a:solidFill>
                  <a:schemeClr val="tx1">
                    <a:lumMod val="50000"/>
                  </a:schemeClr>
                </a:solidFill>
              </a:rPr>
              <a:t>James 4:1-3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12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B6A44-F38D-476D-806E-14F9FBFEAE33}"/>
              </a:ext>
            </a:extLst>
          </p:cNvPr>
          <p:cNvSpPr/>
          <p:nvPr/>
        </p:nvSpPr>
        <p:spPr>
          <a:xfrm rot="2246750">
            <a:off x="11043306" y="207801"/>
            <a:ext cx="911857" cy="673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E3F20-74FC-49BF-B671-51E0493A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39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444136"/>
            <a:ext cx="10323494" cy="1149533"/>
          </a:xfrm>
        </p:spPr>
        <p:txBody>
          <a:bodyPr>
            <a:normAutofit/>
          </a:bodyPr>
          <a:lstStyle/>
          <a:p>
            <a:r>
              <a:rPr lang="en-ZA" sz="5400" dirty="0"/>
              <a:t>How are You Achieving Your Plans?</a:t>
            </a:r>
            <a:endParaRPr lang="en-IN" sz="5400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593668"/>
            <a:ext cx="7368596" cy="723719"/>
          </a:xfrm>
        </p:spPr>
        <p:txBody>
          <a:bodyPr/>
          <a:lstStyle/>
          <a:p>
            <a:r>
              <a:rPr lang="da-DK" sz="4000" dirty="0"/>
              <a:t>James 4:15-17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677" y="2612572"/>
            <a:ext cx="10819938" cy="3448594"/>
          </a:xfrm>
        </p:spPr>
        <p:txBody>
          <a:bodyPr/>
          <a:lstStyle/>
          <a:p>
            <a:pPr marL="346075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600" b="1" dirty="0">
                <a:solidFill>
                  <a:schemeClr val="tx1">
                    <a:lumMod val="50000"/>
                  </a:schemeClr>
                </a:solidFill>
              </a:rPr>
              <a:t>Humble heart and conduct</a:t>
            </a:r>
            <a:r>
              <a:rPr lang="en-IN" sz="46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N" sz="4600" i="1" dirty="0">
                <a:solidFill>
                  <a:schemeClr val="tx1">
                    <a:lumMod val="50000"/>
                  </a:schemeClr>
                </a:solidFill>
              </a:rPr>
              <a:t>James 4:16</a:t>
            </a:r>
            <a:endParaRPr lang="en-IN" sz="46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803275" lvl="1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200" dirty="0">
                <a:solidFill>
                  <a:schemeClr val="tx1">
                    <a:lumMod val="50000"/>
                  </a:schemeClr>
                </a:solidFill>
              </a:rPr>
              <a:t>Warning against pride of over-confidence</a:t>
            </a:r>
          </a:p>
          <a:p>
            <a:pPr marL="1260475" lvl="2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000" dirty="0">
                <a:solidFill>
                  <a:schemeClr val="tx1">
                    <a:lumMod val="50000"/>
                  </a:schemeClr>
                </a:solidFill>
              </a:rPr>
              <a:t>Wisdom and knowledge, </a:t>
            </a:r>
            <a:r>
              <a:rPr lang="en-IN" sz="4000" i="1" dirty="0">
                <a:solidFill>
                  <a:schemeClr val="tx1">
                    <a:lumMod val="50000"/>
                  </a:schemeClr>
                </a:solidFill>
              </a:rPr>
              <a:t>1 Cor. 3:18; 8:1-2</a:t>
            </a:r>
          </a:p>
          <a:p>
            <a:pPr marL="1260475" lvl="2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Ability and power, </a:t>
            </a:r>
            <a:r>
              <a:rPr lang="en-US" sz="4000" i="1" dirty="0">
                <a:solidFill>
                  <a:schemeClr val="tx1">
                    <a:lumMod val="50000"/>
                  </a:schemeClr>
                </a:solidFill>
              </a:rPr>
              <a:t>John 19:10-11</a:t>
            </a:r>
            <a:endParaRPr lang="en-IN" sz="40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13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B6A44-F38D-476D-806E-14F9FBFEAE33}"/>
              </a:ext>
            </a:extLst>
          </p:cNvPr>
          <p:cNvSpPr/>
          <p:nvPr/>
        </p:nvSpPr>
        <p:spPr>
          <a:xfrm rot="2246750">
            <a:off x="11052765" y="211007"/>
            <a:ext cx="911857" cy="64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E3F20-74FC-49BF-B671-51E0493A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16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444136"/>
            <a:ext cx="10323494" cy="1149533"/>
          </a:xfrm>
        </p:spPr>
        <p:txBody>
          <a:bodyPr>
            <a:normAutofit/>
          </a:bodyPr>
          <a:lstStyle/>
          <a:p>
            <a:r>
              <a:rPr lang="en-ZA" sz="5400" dirty="0"/>
              <a:t>How are You Achieving Your Plans?</a:t>
            </a:r>
            <a:endParaRPr lang="en-IN" sz="5400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593668"/>
            <a:ext cx="7368596" cy="723719"/>
          </a:xfrm>
        </p:spPr>
        <p:txBody>
          <a:bodyPr/>
          <a:lstStyle/>
          <a:p>
            <a:r>
              <a:rPr lang="da-DK" sz="4000" dirty="0"/>
              <a:t>James 4:15-17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8676" y="2612572"/>
            <a:ext cx="11368521" cy="3370218"/>
          </a:xfrm>
        </p:spPr>
        <p:txBody>
          <a:bodyPr/>
          <a:lstStyle/>
          <a:p>
            <a:pPr marL="346075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400" b="1" dirty="0">
                <a:solidFill>
                  <a:schemeClr val="tx1">
                    <a:lumMod val="50000"/>
                  </a:schemeClr>
                </a:solidFill>
              </a:rPr>
              <a:t>Do good things God approves</a:t>
            </a: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IN" sz="4400" i="1" dirty="0">
                <a:solidFill>
                  <a:schemeClr val="tx1">
                    <a:lumMod val="50000"/>
                  </a:schemeClr>
                </a:solidFill>
              </a:rPr>
              <a:t>4:17; Micah 6:8</a:t>
            </a:r>
            <a:endParaRPr lang="en-IN" sz="4400" b="1" i="1" dirty="0">
              <a:solidFill>
                <a:schemeClr val="tx1">
                  <a:lumMod val="50000"/>
                </a:schemeClr>
              </a:solidFill>
            </a:endParaRPr>
          </a:p>
          <a:p>
            <a:pPr marL="803275" lvl="1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Do justly, 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</a:rPr>
              <a:t>Matthew 7:12</a:t>
            </a:r>
          </a:p>
          <a:p>
            <a:pPr marL="803275" lvl="1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Love mercy, 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</a:rPr>
              <a:t>Hosea 6:6</a:t>
            </a:r>
          </a:p>
          <a:p>
            <a:pPr marL="803275" lvl="1" indent="-346075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Walk humbly with God, </a:t>
            </a:r>
            <a:r>
              <a:rPr lang="en-US" sz="4200" i="1" dirty="0">
                <a:solidFill>
                  <a:schemeClr val="tx1">
                    <a:lumMod val="50000"/>
                  </a:schemeClr>
                </a:solidFill>
              </a:rPr>
              <a:t>Deuteronomy 10:12-13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14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5B6A44-F38D-476D-806E-14F9FBFEAE33}"/>
              </a:ext>
            </a:extLst>
          </p:cNvPr>
          <p:cNvSpPr/>
          <p:nvPr/>
        </p:nvSpPr>
        <p:spPr>
          <a:xfrm rot="2246750">
            <a:off x="11033848" y="204595"/>
            <a:ext cx="911857" cy="70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E3F20-74FC-49BF-B671-51E0493A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37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843" y="1724296"/>
            <a:ext cx="4780398" cy="2037805"/>
          </a:xfrm>
        </p:spPr>
        <p:txBody>
          <a:bodyPr>
            <a:noAutofit/>
          </a:bodyPr>
          <a:lstStyle/>
          <a:p>
            <a:r>
              <a:rPr lang="en-IN" sz="6600" dirty="0"/>
              <a:t>What Life</a:t>
            </a:r>
            <a:br>
              <a:rPr lang="en-IN" sz="6600" dirty="0"/>
            </a:br>
            <a:r>
              <a:rPr lang="en-IN" sz="6600" dirty="0"/>
              <a:t>is All About</a:t>
            </a:r>
            <a:endParaRPr lang="en-IN" sz="6600" b="0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3866605"/>
            <a:ext cx="5459667" cy="1436915"/>
          </a:xfrm>
        </p:spPr>
        <p:txBody>
          <a:bodyPr>
            <a:normAutofit/>
          </a:bodyPr>
          <a:lstStyle/>
          <a:p>
            <a:r>
              <a:rPr lang="en-US" sz="4000" i="1" dirty="0"/>
              <a:t>1 Peter 3:10-12</a:t>
            </a:r>
          </a:p>
          <a:p>
            <a:r>
              <a:rPr lang="en-US" sz="4000" i="1" dirty="0"/>
              <a:t>Ecclesiastes 12:13-14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69D5F6-BD9A-4784-8B8A-B4C950D5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59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title="Building image">
            <a:extLst>
              <a:ext uri="{FF2B5EF4-FFF2-40B4-BE49-F238E27FC236}">
                <a16:creationId xmlns:a16="http://schemas.microsoft.com/office/drawing/2014/main" id="{2D599535-C841-457B-BE92-EECA801ED7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784" r="20784"/>
          <a:stretch>
            <a:fillRect/>
          </a:stretch>
        </p:blipFill>
        <p:spPr/>
      </p:pic>
      <p:sp>
        <p:nvSpPr>
          <p:cNvPr id="10" name="Hexagon 9" descr="Solid dark colored hexagon in the middle of image accent">
            <a:extLst>
              <a:ext uri="{FF2B5EF4-FFF2-40B4-BE49-F238E27FC236}">
                <a16:creationId xmlns:a16="http://schemas.microsoft.com/office/drawing/2014/main" id="{84367257-921F-4C31-9DD7-8B0616248FDF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1CA16A-993E-43BA-BDDC-9E427CF9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Thinking about Death</a:t>
            </a:r>
            <a:endParaRPr lang="en-IN" sz="6000" b="0" dirty="0">
              <a:latin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3A021-7C19-4C85-B48B-EFEA732C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842" y="3879668"/>
            <a:ext cx="4911633" cy="822957"/>
          </a:xfrm>
        </p:spPr>
        <p:txBody>
          <a:bodyPr>
            <a:normAutofit/>
          </a:bodyPr>
          <a:lstStyle/>
          <a:p>
            <a:r>
              <a:rPr lang="en-US" sz="4000" dirty="0"/>
              <a:t>Ecclesiastes 7:2-4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69D5F6-BD9A-4784-8B8A-B4C950D54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78B0CE-89A1-4600-A07A-94B2EECF6409}"/>
              </a:ext>
            </a:extLst>
          </p:cNvPr>
          <p:cNvSpPr txBox="1">
            <a:spLocks/>
          </p:cNvSpPr>
          <p:nvPr/>
        </p:nvSpPr>
        <p:spPr>
          <a:xfrm>
            <a:off x="458242" y="210082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We are Immortal</a:t>
            </a:r>
            <a:endParaRPr lang="en-IN" sz="6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9" y="2524051"/>
            <a:ext cx="8037855" cy="648322"/>
          </a:xfrm>
        </p:spPr>
        <p:txBody>
          <a:bodyPr/>
          <a:lstStyle/>
          <a:p>
            <a:r>
              <a:rPr lang="da-DK" sz="4000" dirty="0"/>
              <a:t>Genesis 1:26-27; 2:7 (Eccl. 12:7)</a:t>
            </a:r>
            <a:endParaRPr lang="en-IN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304903"/>
            <a:ext cx="6809948" cy="305144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Image of God</a:t>
            </a:r>
          </a:p>
          <a:p>
            <a:pPr lvl="0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Life is more than physical</a:t>
            </a:r>
          </a:p>
          <a:p>
            <a:pPr lvl="0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Mortal lives affect immortality, </a:t>
            </a:r>
            <a:r>
              <a:rPr lang="en-US" sz="4000" i="1" dirty="0">
                <a:solidFill>
                  <a:schemeClr val="tx1">
                    <a:lumMod val="50000"/>
                  </a:schemeClr>
                </a:solidFill>
              </a:rPr>
              <a:t>Galatians 6:7-9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3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A7DB2-7D6C-4AFF-A965-CF72519C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D01761B-6007-4290-9916-936CAB7DCF81}"/>
              </a:ext>
            </a:extLst>
          </p:cNvPr>
          <p:cNvSpPr txBox="1">
            <a:spLocks/>
          </p:cNvSpPr>
          <p:nvPr/>
        </p:nvSpPr>
        <p:spPr>
          <a:xfrm>
            <a:off x="287228" y="467643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64048FA-1C7E-4BEF-8273-A6490A22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9"/>
            <a:ext cx="11139854" cy="9050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i="1" kern="12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Psalm 90:10-12; 89:47-48; 78:39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AA9D8EA-A7CA-4ED0-94D3-29382CDEBB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0" y="5815698"/>
            <a:ext cx="9144000" cy="713710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4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 Corinthians 4:16–5:1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3D90E-F2EA-4BA1-ACBD-9D3D0EB22C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363057" y="6538388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n-US">
                <a:solidFill>
                  <a:schemeClr val="tx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D938F2-9321-4464-9517-75C7F85F0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081172"/>
              </p:ext>
            </p:extLst>
          </p:nvPr>
        </p:nvGraphicFramePr>
        <p:xfrm>
          <a:off x="2416555" y="879739"/>
          <a:ext cx="735889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0356">
                  <a:extLst>
                    <a:ext uri="{9D8B030D-6E8A-4147-A177-3AD203B41FA5}">
                      <a16:colId xmlns:a16="http://schemas.microsoft.com/office/drawing/2014/main" val="2451206372"/>
                    </a:ext>
                  </a:extLst>
                </a:gridCol>
                <a:gridCol w="3638534">
                  <a:extLst>
                    <a:ext uri="{9D8B030D-6E8A-4147-A177-3AD203B41FA5}">
                      <a16:colId xmlns:a16="http://schemas.microsoft.com/office/drawing/2014/main" val="785730593"/>
                    </a:ext>
                  </a:extLst>
                </a:gridCol>
              </a:tblGrid>
              <a:tr h="61264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cap="small" spc="3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Mortal</a:t>
                      </a:r>
                      <a:endParaRPr lang="en-US" sz="4400" spc="3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cap="small" spc="300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Immortal</a:t>
                      </a:r>
                      <a:endParaRPr lang="en-US" sz="4400" spc="300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4229951956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Temporary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Forever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018719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Uncertain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Certain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325016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Changes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Unchanging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574156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cap="all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ccountable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Outcome</a:t>
                      </a:r>
                      <a:endParaRPr lang="en-US" sz="4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5740" marR="20574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8809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3E3AF2-BF8A-40E8-9C0D-55F6829E6215}"/>
              </a:ext>
            </a:extLst>
          </p:cNvPr>
          <p:cNvSpPr/>
          <p:nvPr/>
        </p:nvSpPr>
        <p:spPr>
          <a:xfrm rot="2246750">
            <a:off x="11046408" y="208852"/>
            <a:ext cx="911857" cy="66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4A1202-8D6D-4BC6-846B-83CC2EFB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" y="639778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E93B29C-8373-456B-8739-896187093C6B}"/>
              </a:ext>
            </a:extLst>
          </p:cNvPr>
          <p:cNvSpPr txBox="1">
            <a:spLocks/>
          </p:cNvSpPr>
          <p:nvPr/>
        </p:nvSpPr>
        <p:spPr>
          <a:xfrm>
            <a:off x="458242" y="210082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297370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9985771" cy="1147969"/>
          </a:xfrm>
        </p:spPr>
        <p:txBody>
          <a:bodyPr>
            <a:normAutofit/>
          </a:bodyPr>
          <a:lstStyle/>
          <a:p>
            <a:r>
              <a:rPr lang="en-ZA" sz="4800" dirty="0"/>
              <a:t>What Defines Us Shapes Our Eternity</a:t>
            </a:r>
            <a:endParaRPr lang="en-IN" sz="4800" b="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D7CE36F2-C321-46C5-AFD9-00917224D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3" y="1449976"/>
            <a:ext cx="7368596" cy="1410789"/>
          </a:xfrm>
        </p:spPr>
        <p:txBody>
          <a:bodyPr/>
          <a:lstStyle/>
          <a:p>
            <a:r>
              <a:rPr lang="da-DK" sz="4000" dirty="0"/>
              <a:t>Matthew 6:19-21; 16:26</a:t>
            </a:r>
          </a:p>
          <a:p>
            <a:r>
              <a:rPr lang="da-DK" sz="4000" dirty="0"/>
              <a:t>James 4:13-17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6023" y="2953744"/>
            <a:ext cx="5364480" cy="3161896"/>
          </a:xfrm>
        </p:spPr>
        <p:txBody>
          <a:bodyPr/>
          <a:lstStyle/>
          <a:p>
            <a:pPr marL="346075" indent="-3460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What we value</a:t>
            </a:r>
          </a:p>
          <a:p>
            <a:pPr marL="346075" indent="-3460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Where we store it</a:t>
            </a:r>
          </a:p>
          <a:p>
            <a:pPr marL="346075" indent="-3460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How we view life</a:t>
            </a:r>
          </a:p>
          <a:p>
            <a:pPr marL="346075" indent="-346075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How we view death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5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71A6A340-E666-4659-AECD-716409644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360" y="2860765"/>
            <a:ext cx="3377088" cy="31562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5B6A44-F38D-476D-806E-14F9FBFEAE33}"/>
              </a:ext>
            </a:extLst>
          </p:cNvPr>
          <p:cNvSpPr/>
          <p:nvPr/>
        </p:nvSpPr>
        <p:spPr>
          <a:xfrm rot="2246750">
            <a:off x="11043306" y="207800"/>
            <a:ext cx="911857" cy="67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8E3F20-74FC-49BF-B671-51E0493A6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E2144F-6DE2-42B7-8882-5E0F3FE9BBA8}"/>
              </a:ext>
            </a:extLst>
          </p:cNvPr>
          <p:cNvSpPr txBox="1">
            <a:spLocks/>
          </p:cNvSpPr>
          <p:nvPr/>
        </p:nvSpPr>
        <p:spPr>
          <a:xfrm>
            <a:off x="7113856" y="2210881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“What is Your Life?”</a:t>
            </a:r>
            <a:endParaRPr lang="en-IN" sz="6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9" y="2524051"/>
            <a:ext cx="7985604" cy="648322"/>
          </a:xfrm>
        </p:spPr>
        <p:txBody>
          <a:bodyPr/>
          <a:lstStyle/>
          <a:p>
            <a:r>
              <a:rPr lang="da-DK" sz="4000" dirty="0"/>
              <a:t>James 4:14</a:t>
            </a:r>
            <a:endParaRPr lang="en-IN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7" y="3304903"/>
            <a:ext cx="7097331" cy="305144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Gift from God,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Isaiah 42:5</a:t>
            </a:r>
          </a:p>
          <a:p>
            <a:pPr lvl="0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Vapor, </a:t>
            </a:r>
            <a:r>
              <a:rPr lang="en-US" sz="4400" i="1" dirty="0">
                <a:solidFill>
                  <a:schemeClr val="tx1">
                    <a:lumMod val="50000"/>
                  </a:schemeClr>
                </a:solidFill>
              </a:rPr>
              <a:t>Psalm 39:4-6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“Know my end” </a:t>
            </a:r>
          </a:p>
          <a:p>
            <a:pPr lvl="1">
              <a:lnSpc>
                <a:spcPct val="100000"/>
              </a:lnSpc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“Frail”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6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A7DB2-7D6C-4AFF-A965-CF72519C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0671C70-FF0E-4F4A-AE3F-81BEBDF49B09}"/>
              </a:ext>
            </a:extLst>
          </p:cNvPr>
          <p:cNvSpPr txBox="1">
            <a:spLocks/>
          </p:cNvSpPr>
          <p:nvPr/>
        </p:nvSpPr>
        <p:spPr>
          <a:xfrm>
            <a:off x="287228" y="593116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304798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“What is Your Life?”</a:t>
            </a:r>
            <a:endParaRPr lang="en-IN" sz="6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9" y="2524051"/>
            <a:ext cx="7985604" cy="648322"/>
          </a:xfrm>
        </p:spPr>
        <p:txBody>
          <a:bodyPr/>
          <a:lstStyle/>
          <a:p>
            <a:r>
              <a:rPr lang="da-DK" sz="4000" dirty="0"/>
              <a:t>James 4:14</a:t>
            </a:r>
            <a:endParaRPr lang="en-IN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7" y="3252651"/>
            <a:ext cx="7097331" cy="346882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Show what we think about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life by how we live it</a:t>
            </a:r>
            <a:endParaRPr lang="en-US" sz="4400" i="1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200" b="1" dirty="0">
                <a:solidFill>
                  <a:schemeClr val="tx1">
                    <a:lumMod val="50000"/>
                  </a:schemeClr>
                </a:solidFill>
              </a:rPr>
              <a:t>Money and the moment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br>
              <a:rPr lang="en-US" sz="4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200" i="1" dirty="0">
                <a:solidFill>
                  <a:schemeClr val="tx1">
                    <a:lumMod val="50000"/>
                  </a:schemeClr>
                </a:solidFill>
              </a:rPr>
              <a:t>Luke 12:13-21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3800" dirty="0">
                <a:solidFill>
                  <a:schemeClr val="tx1">
                    <a:lumMod val="50000"/>
                  </a:schemeClr>
                </a:solidFill>
              </a:rPr>
              <a:t>VANITY </a:t>
            </a:r>
            <a:r>
              <a:rPr lang="en-US" sz="3800" i="1" dirty="0">
                <a:solidFill>
                  <a:schemeClr val="tx1">
                    <a:lumMod val="50000"/>
                  </a:schemeClr>
                </a:solidFill>
              </a:rPr>
              <a:t>(Eccl. 1:2, 8)</a:t>
            </a: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7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A7DB2-7D6C-4AFF-A965-CF72519C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221225-9211-4959-988D-EAFF79E29FF3}"/>
              </a:ext>
            </a:extLst>
          </p:cNvPr>
          <p:cNvSpPr txBox="1">
            <a:spLocks/>
          </p:cNvSpPr>
          <p:nvPr/>
        </p:nvSpPr>
        <p:spPr>
          <a:xfrm>
            <a:off x="287228" y="555325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402184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E11BF-33A5-4653-A144-CCCBACF58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/>
              <a:t>“What is Your Life?”</a:t>
            </a:r>
            <a:endParaRPr lang="en-IN" sz="6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379" y="2524051"/>
            <a:ext cx="7985604" cy="648322"/>
          </a:xfrm>
        </p:spPr>
        <p:txBody>
          <a:bodyPr/>
          <a:lstStyle/>
          <a:p>
            <a:r>
              <a:rPr lang="da-DK" sz="4000" dirty="0"/>
              <a:t>James 4:14</a:t>
            </a:r>
            <a:endParaRPr lang="en-IN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72373"/>
            <a:ext cx="7097331" cy="341657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300"/>
              </a:spcBef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Show what we think about </a:t>
            </a:r>
            <a:br>
              <a:rPr lang="en-US" sz="4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life by how we live it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200" b="1" dirty="0">
                <a:solidFill>
                  <a:schemeClr val="tx1">
                    <a:lumMod val="50000"/>
                  </a:schemeClr>
                </a:solidFill>
              </a:rPr>
              <a:t>Heaven and eternity</a:t>
            </a:r>
            <a:r>
              <a:rPr lang="en-US" sz="42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br>
              <a:rPr lang="en-US" sz="4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4200" i="1" dirty="0">
                <a:solidFill>
                  <a:schemeClr val="tx1">
                    <a:lumMod val="50000"/>
                  </a:schemeClr>
                </a:solidFill>
              </a:rPr>
              <a:t>Hebrews 11:13-16; 12:1-2 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</a:rPr>
              <a:t>FAITH </a:t>
            </a:r>
            <a:r>
              <a:rPr lang="en-US" sz="4000" i="1" dirty="0">
                <a:solidFill>
                  <a:schemeClr val="tx1">
                    <a:lumMod val="50000"/>
                  </a:schemeClr>
                </a:solidFill>
              </a:rPr>
              <a:t>(Heb. 11:1)</a:t>
            </a: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Picture Placeholder 12" title="Skyline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313" r="23313"/>
          <a:stretch/>
        </p:blipFill>
        <p:spPr/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8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A7DB2-7D6C-4AFF-A965-CF72519C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700B848-B789-4E7B-9D0D-107DA714BF8F}"/>
              </a:ext>
            </a:extLst>
          </p:cNvPr>
          <p:cNvSpPr txBox="1">
            <a:spLocks/>
          </p:cNvSpPr>
          <p:nvPr/>
        </p:nvSpPr>
        <p:spPr>
          <a:xfrm>
            <a:off x="287228" y="540223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119600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7" y="209028"/>
            <a:ext cx="9866293" cy="1205760"/>
          </a:xfrm>
        </p:spPr>
        <p:txBody>
          <a:bodyPr>
            <a:noAutofit/>
          </a:bodyPr>
          <a:lstStyle/>
          <a:p>
            <a:r>
              <a:rPr lang="en-ZA" sz="5400" dirty="0"/>
              <a:t>No One Can Serve Two Masters</a:t>
            </a:r>
            <a:endParaRPr lang="en-IN" sz="5400" b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E11F38-F66B-4F95-8224-6CCA69D576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492" y="1376932"/>
            <a:ext cx="9355027" cy="727956"/>
          </a:xfrm>
        </p:spPr>
        <p:txBody>
          <a:bodyPr/>
          <a:lstStyle/>
          <a:p>
            <a:r>
              <a:rPr lang="da-DK" sz="4000" dirty="0"/>
              <a:t>Matthew 6:24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E18385-8BEA-4522-ABAA-5AB38F0D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5109" y="2207769"/>
            <a:ext cx="4351004" cy="844078"/>
          </a:xfrm>
        </p:spPr>
        <p:txBody>
          <a:bodyPr>
            <a:noAutofit/>
          </a:bodyPr>
          <a:lstStyle/>
          <a:p>
            <a:r>
              <a:rPr lang="en-IN" sz="4800" cap="small" dirty="0">
                <a:solidFill>
                  <a:schemeClr val="tx1">
                    <a:lumMod val="50000"/>
                  </a:schemeClr>
                </a:solidFill>
              </a:rPr>
              <a:t>God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85109" y="3136648"/>
            <a:ext cx="4310879" cy="145579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Hate</a:t>
            </a:r>
          </a:p>
          <a:p>
            <a:pPr>
              <a:buClr>
                <a:schemeClr val="accent2"/>
              </a:buClr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Loyal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40A3223-3DA3-4CF2-82B6-1447667547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57598" y="2162679"/>
            <a:ext cx="5475600" cy="889168"/>
          </a:xfrm>
        </p:spPr>
        <p:txBody>
          <a:bodyPr>
            <a:noAutofit/>
          </a:bodyPr>
          <a:lstStyle/>
          <a:p>
            <a:r>
              <a:rPr lang="en-IN" sz="4800" cap="small" dirty="0">
                <a:solidFill>
                  <a:schemeClr val="tx1">
                    <a:lumMod val="50000"/>
                  </a:schemeClr>
                </a:solidFill>
              </a:rPr>
              <a:t>Riches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955AFB3-173C-4848-B3E9-1375591B29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3136648"/>
            <a:ext cx="5475600" cy="1455792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Love</a:t>
            </a:r>
          </a:p>
          <a:p>
            <a:pPr>
              <a:buClr>
                <a:schemeClr val="accent2"/>
              </a:buClr>
            </a:pPr>
            <a:r>
              <a:rPr lang="en-IN" sz="4400" dirty="0">
                <a:solidFill>
                  <a:schemeClr val="tx1">
                    <a:lumMod val="50000"/>
                  </a:schemeClr>
                </a:solidFill>
              </a:rPr>
              <a:t>Despise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99F50C-BE38-4BD0-BA84-9B090E1F2B9B}" type="slidenum">
              <a:rPr lang="en-IN" smtClean="0">
                <a:solidFill>
                  <a:schemeClr val="tx1">
                    <a:lumMod val="50000"/>
                  </a:schemeClr>
                </a:solidFill>
              </a:rPr>
              <a:pPr/>
              <a:t>9</a:t>
            </a:fld>
            <a:endParaRPr lang="en-IN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D03074-79FB-46AF-BF12-ED2518B3492F}"/>
              </a:ext>
            </a:extLst>
          </p:cNvPr>
          <p:cNvSpPr/>
          <p:nvPr/>
        </p:nvSpPr>
        <p:spPr>
          <a:xfrm rot="2246750">
            <a:off x="11043056" y="207716"/>
            <a:ext cx="911857" cy="67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id="{0B4E875F-B615-432A-9637-F98B9A7DEBF3}"/>
              </a:ext>
            </a:extLst>
          </p:cNvPr>
          <p:cNvSpPr txBox="1">
            <a:spLocks/>
          </p:cNvSpPr>
          <p:nvPr/>
        </p:nvSpPr>
        <p:spPr>
          <a:xfrm>
            <a:off x="2199707" y="4695321"/>
            <a:ext cx="9866293" cy="91313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Cannot Serve God and Mammon</a:t>
            </a:r>
            <a:endParaRPr lang="en-US" sz="54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D959B4-7A51-4614-8A4A-8D7D6192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4" y="629872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818EE2-8172-4B2B-8189-220D0DFC6D1F}"/>
              </a:ext>
            </a:extLst>
          </p:cNvPr>
          <p:cNvSpPr/>
          <p:nvPr/>
        </p:nvSpPr>
        <p:spPr>
          <a:xfrm rot="20919084">
            <a:off x="2954290" y="2101857"/>
            <a:ext cx="6083397" cy="236988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800" b="1" cap="small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Failure!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2051EA1-B117-47D7-8C1D-853FB91BD0F2}"/>
              </a:ext>
            </a:extLst>
          </p:cNvPr>
          <p:cNvSpPr txBox="1">
            <a:spLocks/>
          </p:cNvSpPr>
          <p:nvPr/>
        </p:nvSpPr>
        <p:spPr>
          <a:xfrm>
            <a:off x="869209" y="6187775"/>
            <a:ext cx="3390592" cy="649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cap="small" dirty="0"/>
              <a:t>Review Part 1</a:t>
            </a:r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-03 Presentation Layout_CA - v6" id="{E989BABB-6CAC-4B7A-BEDD-AC8E941209AD}" vid="{8EB46C3B-1734-4DB1-861E-420A63F4C2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D15D6-87BC-477C-8E91-9F90829C2FC8}">
  <ds:schemaRefs>
    <ds:schemaRef ds:uri="http://purl.org/dc/terms/"/>
    <ds:schemaRef ds:uri="6dc4bcd6-49db-4c07-9060-8acfc67cef9f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fb0879af-3eba-417a-a55a-ffe6dcd6ca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Wingdings</vt:lpstr>
      <vt:lpstr>Office Theme</vt:lpstr>
      <vt:lpstr>What Is Your Life? #2</vt:lpstr>
      <vt:lpstr>Thinking about Death</vt:lpstr>
      <vt:lpstr>We are Immortal</vt:lpstr>
      <vt:lpstr>Psalm 90:10-12; 89:47-48; 78:39</vt:lpstr>
      <vt:lpstr>What Defines Us Shapes Our Eternity</vt:lpstr>
      <vt:lpstr>“What is Your Life?”</vt:lpstr>
      <vt:lpstr>“What is Your Life?”</vt:lpstr>
      <vt:lpstr>“What is Your Life?”</vt:lpstr>
      <vt:lpstr>No One Can Serve Two Masters</vt:lpstr>
      <vt:lpstr>What are Your Plans for Life?</vt:lpstr>
      <vt:lpstr>What are Your Plans for Life?</vt:lpstr>
      <vt:lpstr>How are You Achieving Your Plans?</vt:lpstr>
      <vt:lpstr>How are You Achieving Your Plans?</vt:lpstr>
      <vt:lpstr>How are You Achieving Your Plans?</vt:lpstr>
      <vt:lpstr>What Life is All About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2018-11-04T23:51:39Z</dcterms:created>
  <dcterms:modified xsi:type="dcterms:W3CDTF">2018-11-05T00:21:36Z</dcterms:modified>
</cp:coreProperties>
</file>