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6" r:id="rId6"/>
    <p:sldId id="260" r:id="rId7"/>
    <p:sldId id="261" r:id="rId8"/>
    <p:sldId id="262" r:id="rId9"/>
    <p:sldId id="263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7" d="100"/>
          <a:sy n="77" d="100"/>
        </p:scale>
        <p:origin x="12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B2063E-CBA7-41CA-8E36-3F2C905FFD6A}" type="datetimeFigureOut">
              <a:rPr lang="en-US" smtClean="0"/>
              <a:t>12/30/2018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4221D1-C75A-40B7-893C-9553A36EC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651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12188825" cy="6872226"/>
            <a:chOff x="0" y="0"/>
            <a:chExt cx="12188825" cy="6872226"/>
          </a:xfrm>
        </p:grpSpPr>
        <p:pic>
          <p:nvPicPr>
            <p:cNvPr id="9" name="Picture 8" descr="HD-PanelTitle-V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" r="47673"/>
            <a:stretch/>
          </p:blipFill>
          <p:spPr>
            <a:xfrm rot="5400000">
              <a:off x="5245268" y="530352"/>
              <a:ext cx="1673352" cy="612648"/>
            </a:xfrm>
            <a:prstGeom prst="rect">
              <a:avLst/>
            </a:prstGeom>
          </p:spPr>
        </p:pic>
        <p:pic>
          <p:nvPicPr>
            <p:cNvPr id="18" name="Picture 17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8819"/>
            <a:stretch/>
          </p:blipFill>
          <p:spPr>
            <a:xfrm rot="5400000">
              <a:off x="5263556" y="5747514"/>
              <a:ext cx="1636776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E45E0E00-4E9D-43AC-A6CE-00EE6B57C444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80F9-9F94-4EC0-BEA0-9C2D255F6AEC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FEE18-4E0F-4655-8712-5F27772C51B8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51C8CD-93E4-4A55-A375-1E2FE1D13D5F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DC364-0BAA-4009-9025-08D1CD5F3B60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623FCA-6704-4A98-8AC6-09727ACF9205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3A31D-E540-405F-AA9F-D391BB7F67BB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A7052-1906-4881-A14D-41278835A0DA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90276-E671-4905-9CEE-85692D59067D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84FBA-367E-4793-A3C4-98F7C5D463C2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2FDBD4-4300-4EA6-841D-46EB15B2D45A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E1641D-1536-4BF6-B757-50734FFA16D5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2BD3C-F0C6-4BB2-8398-BDAFC7616726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58A95-8D6F-4407-9ADD-12819334EB15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DCAEA-1FA1-448C-A1B0-6ADE582C597A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5ABA2-94CE-4C21-B743-ABD46F91D788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040E5C-C5B0-48D1-A04D-FADC37130FE2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88825" cy="6856215"/>
            <a:chOff x="0" y="0"/>
            <a:chExt cx="12188825" cy="6856215"/>
          </a:xfrm>
        </p:grpSpPr>
        <p:pic>
          <p:nvPicPr>
            <p:cNvPr id="8" name="Picture 7" descr="HD-PanelContent-V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1" y="76265"/>
              <a:ext cx="758952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93"/>
            <a:stretch/>
          </p:blipFill>
          <p:spPr>
            <a:xfrm rot="5400000">
              <a:off x="5706470" y="6173526"/>
              <a:ext cx="758952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EF1DBEA-0ED3-4787-AFCF-5A1E93C60A81}" type="datetime1">
              <a:rPr lang="en-US" smtClean="0"/>
              <a:t>12/30/2018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ransition spd="slow">
    <p:cover/>
  </p:transition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D5E33E-7A1A-4321-81F0-532D886170E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latin typeface="Corbel" panose="020B0503020204020204" pitchFamily="34" charset="0"/>
              </a:rPr>
              <a:t>All Things Are Yours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17F97-530B-4573-82B0-342F9488B3B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i="1" dirty="0">
                <a:latin typeface="Corbel" panose="020B0503020204020204" pitchFamily="34" charset="0"/>
              </a:rPr>
              <a:t>1 Corinthians 3:18-23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C81076-EFC7-4F5D-8862-D96A2C770E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99664994"/>
      </p:ext>
    </p:extLst>
  </p:cSld>
  <p:clrMapOvr>
    <a:masterClrMapping/>
  </p:clrMapOvr>
  <p:transition spd="slow">
    <p:cover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635508"/>
            <a:ext cx="3364992" cy="55869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Everything Serves the Christian because</a:t>
            </a:r>
            <a:b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 Christ</a:t>
            </a: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3:23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6827" y="109076"/>
            <a:ext cx="7077811" cy="6639848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212121"/>
                </a:solidFill>
                <a:latin typeface="Corbel" panose="020B0503020204020204" pitchFamily="34" charset="0"/>
              </a:rPr>
              <a:t>All things are yours because you are Christ’s</a:t>
            </a: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Ephesians 1:3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Will you be Christ’s in 2019?</a:t>
            </a:r>
          </a:p>
          <a:p>
            <a:pPr marL="169863" indent="-169863">
              <a:spcBef>
                <a:spcPts val="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212121"/>
                </a:solidFill>
                <a:latin typeface="Corbel" panose="020B0503020204020204" pitchFamily="34" charset="0"/>
              </a:rPr>
              <a:t>Christ is God’s</a:t>
            </a: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1 Cor. 3:23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For our redemption, </a:t>
            </a:r>
            <a:b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</a:br>
            <a:r>
              <a:rPr lang="en-US" sz="4000" i="1" dirty="0">
                <a:solidFill>
                  <a:srgbClr val="212121"/>
                </a:solidFill>
                <a:latin typeface="Corbel" panose="020B0503020204020204" pitchFamily="34" charset="0"/>
              </a:rPr>
              <a:t>Philippians 2:5-8; John 6:38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Will you be God’s in 2019?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10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1167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Word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 God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is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3:18-20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416748"/>
            <a:ext cx="6908587" cy="6022018"/>
          </a:xfrm>
        </p:spPr>
        <p:txBody>
          <a:bodyPr anchor="ctr">
            <a:norm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400" b="1" dirty="0">
                <a:solidFill>
                  <a:srgbClr val="212121"/>
                </a:solidFill>
                <a:latin typeface="Corbel" panose="020B0503020204020204" pitchFamily="34" charset="0"/>
              </a:rPr>
              <a:t>Revelation belongs to the humble</a:t>
            </a: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1:18-31; Matthew 11:25-30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Human wisdom is born of pride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Human wisdom is deceptive, </a:t>
            </a:r>
            <a:r>
              <a:rPr lang="en-US" sz="4000" i="1" dirty="0">
                <a:solidFill>
                  <a:srgbClr val="212121"/>
                </a:solidFill>
                <a:latin typeface="Corbel" panose="020B0503020204020204" pitchFamily="34" charset="0"/>
              </a:rPr>
              <a:t>1 Corinthians 1:18-20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Divine wisdom is ours in Christ, </a:t>
            </a:r>
            <a:r>
              <a:rPr lang="en-US" sz="4000" i="1" dirty="0">
                <a:solidFill>
                  <a:srgbClr val="212121"/>
                </a:solidFill>
                <a:latin typeface="Corbel" panose="020B0503020204020204" pitchFamily="34" charset="0"/>
              </a:rPr>
              <a:t>Colossians 2:3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2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10319377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The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Word 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 God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is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3:18-20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9138" y="416748"/>
            <a:ext cx="7168019" cy="602201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212121"/>
                </a:solidFill>
                <a:latin typeface="Corbel" panose="020B0503020204020204" pitchFamily="34" charset="0"/>
              </a:rPr>
              <a:t>Must judge all things by God’s word</a:t>
            </a:r>
            <a:r>
              <a:rPr lang="en-US" sz="48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rgbClr val="212121"/>
                </a:solidFill>
                <a:latin typeface="Corbel" panose="020B0503020204020204" pitchFamily="34" charset="0"/>
              </a:rPr>
              <a:t>1 Cor. 2:13-16; Philippians 1:9-11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Standard is truth,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Jno. 17:17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Remain committed to the holy, inspired Scriptures in 2019,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2 Timothy 3:15-17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3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7417217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All Things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are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3:21-22</a:t>
            </a:r>
            <a:b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(Romans 8:28)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416748"/>
            <a:ext cx="6908587" cy="602201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All things exist for the usefulness of the saint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All things are for our benefit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Christian has a proper understanding and relation to all things,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Matthew 16: 26; John 15:19; 17:14-16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4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4170492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All Things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are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3:21-22</a:t>
            </a:r>
            <a:b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(Romans 8:28)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416748"/>
            <a:ext cx="6951945" cy="602201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212121"/>
                </a:solidFill>
                <a:latin typeface="Corbel" panose="020B0503020204020204" pitchFamily="34" charset="0"/>
              </a:rPr>
              <a:t>Apostles, preachers and teachers</a:t>
            </a:r>
            <a:r>
              <a:rPr lang="en-US" sz="48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rgbClr val="212121"/>
                </a:solidFill>
                <a:latin typeface="Corbel" panose="020B0503020204020204" pitchFamily="34" charset="0"/>
              </a:rPr>
              <a:t>1 Cor. 3:22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pt-BR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1 Timothy 4:6, 11, 16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What will you teach and expect to hear preached </a:t>
            </a:r>
            <a:b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</a:b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in 2019?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(2 Timothy 4:2)</a:t>
            </a:r>
            <a:endParaRPr lang="en-US" sz="4400" dirty="0">
              <a:solidFill>
                <a:srgbClr val="212121"/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5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9617946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All Things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are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3:21-22</a:t>
            </a:r>
            <a:b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(Romans 8:28)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416748"/>
            <a:ext cx="6908587" cy="602201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212121"/>
                </a:solidFill>
                <a:latin typeface="Corbel" panose="020B0503020204020204" pitchFamily="34" charset="0"/>
              </a:rPr>
              <a:t>The world</a:t>
            </a:r>
            <a:r>
              <a:rPr lang="en-US" sz="48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800" i="1" dirty="0">
                <a:solidFill>
                  <a:srgbClr val="212121"/>
                </a:solidFill>
                <a:latin typeface="Corbel" panose="020B0503020204020204" pitchFamily="34" charset="0"/>
              </a:rPr>
              <a:t>Luke 16:8-10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pt-BR" sz="4400" dirty="0">
                <a:solidFill>
                  <a:srgbClr val="212121"/>
                </a:solidFill>
                <a:latin typeface="Corbel" panose="020B0503020204020204" pitchFamily="34" charset="0"/>
              </a:rPr>
              <a:t>W</a:t>
            </a: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here will your </a:t>
            </a:r>
            <a:b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</a:b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 treasures be in 2019? </a:t>
            </a:r>
            <a:b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</a:b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Matthew 6:19-21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6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58856380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All Things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are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3:21-22</a:t>
            </a:r>
            <a:b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(Romans 8:28)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30166" y="290919"/>
            <a:ext cx="7355605" cy="6273675"/>
          </a:xfrm>
        </p:spPr>
        <p:txBody>
          <a:bodyPr anchor="ctr">
            <a:noAutofit/>
          </a:bodyPr>
          <a:lstStyle/>
          <a:p>
            <a:pPr>
              <a:spcBef>
                <a:spcPts val="600"/>
              </a:spcBef>
              <a:spcAft>
                <a:spcPts val="0"/>
              </a:spcAft>
            </a:pPr>
            <a:r>
              <a:rPr lang="en-US" sz="4600" b="1" dirty="0">
                <a:solidFill>
                  <a:srgbClr val="212121"/>
                </a:solidFill>
                <a:latin typeface="Corbel" panose="020B0503020204020204" pitchFamily="34" charset="0"/>
              </a:rPr>
              <a:t>Life or death</a:t>
            </a:r>
            <a:r>
              <a:rPr lang="en-US" sz="46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br>
              <a:rPr lang="en-US" sz="4600" dirty="0">
                <a:solidFill>
                  <a:srgbClr val="212121"/>
                </a:solidFill>
                <a:latin typeface="Corbel" panose="020B0503020204020204" pitchFamily="34" charset="0"/>
              </a:rPr>
            </a:br>
            <a:r>
              <a:rPr lang="en-US" sz="4600" i="1" dirty="0">
                <a:solidFill>
                  <a:srgbClr val="212121"/>
                </a:solidFill>
                <a:latin typeface="Corbel" panose="020B0503020204020204" pitchFamily="34" charset="0"/>
              </a:rPr>
              <a:t>Philippians 1:19-21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solidFill>
                  <a:srgbClr val="212121"/>
                </a:solidFill>
                <a:latin typeface="Corbel" panose="020B0503020204020204" pitchFamily="34" charset="0"/>
              </a:rPr>
              <a:t>A life of faith that exalts God, </a:t>
            </a:r>
            <a:r>
              <a:rPr lang="en-US" sz="4200" i="1" dirty="0">
                <a:solidFill>
                  <a:srgbClr val="212121"/>
                </a:solidFill>
                <a:latin typeface="Corbel" panose="020B0503020204020204" pitchFamily="34" charset="0"/>
              </a:rPr>
              <a:t>Galatians 2:20</a:t>
            </a:r>
          </a:p>
          <a:p>
            <a:pPr marL="976313" lvl="2" indent="-174625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How will you live in 2019?</a:t>
            </a:r>
          </a:p>
          <a:p>
            <a:pPr marL="627063" lvl="1" indent="-169863">
              <a:spcBef>
                <a:spcPts val="600"/>
              </a:spcBef>
              <a:spcAft>
                <a:spcPts val="0"/>
              </a:spcAft>
            </a:pPr>
            <a:r>
              <a:rPr lang="en-US" sz="4200" dirty="0">
                <a:solidFill>
                  <a:srgbClr val="212121"/>
                </a:solidFill>
                <a:latin typeface="Corbel" panose="020B0503020204020204" pitchFamily="34" charset="0"/>
              </a:rPr>
              <a:t>A death of hope into eternal joy, </a:t>
            </a:r>
            <a:r>
              <a:rPr lang="en-US" sz="4200" i="1" dirty="0">
                <a:solidFill>
                  <a:srgbClr val="212121"/>
                </a:solidFill>
                <a:latin typeface="Corbel" panose="020B0503020204020204" pitchFamily="34" charset="0"/>
              </a:rPr>
              <a:t>Philippians 1:21, 23</a:t>
            </a:r>
          </a:p>
          <a:p>
            <a:pPr marL="1027113" lvl="2" indent="-174625">
              <a:spcBef>
                <a:spcPts val="600"/>
              </a:spcBef>
              <a:spcAft>
                <a:spcPts val="0"/>
              </a:spcAft>
            </a:pPr>
            <a:r>
              <a:rPr lang="en-US" sz="4000" dirty="0">
                <a:solidFill>
                  <a:srgbClr val="212121"/>
                </a:solidFill>
                <a:latin typeface="Corbel" panose="020B0503020204020204" pitchFamily="34" charset="0"/>
              </a:rPr>
              <a:t>Are you ready to die in 2019?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7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03246186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954756"/>
            <a:ext cx="3364992" cy="4946003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All Things</a:t>
            </a:r>
            <a:b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4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are Yours</a:t>
            </a:r>
            <a:br>
              <a:rPr lang="en-US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3:21-22</a:t>
            </a:r>
            <a:b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(Romans 8:28)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47781" y="416748"/>
            <a:ext cx="7002049" cy="6022018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212121"/>
                </a:solidFill>
                <a:latin typeface="Corbel" panose="020B0503020204020204" pitchFamily="34" charset="0"/>
              </a:rPr>
              <a:t>Present or future</a:t>
            </a:r>
            <a:r>
              <a:rPr lang="en-US" sz="4800" dirty="0">
                <a:solidFill>
                  <a:srgbClr val="212121"/>
                </a:solidFill>
                <a:latin typeface="Corbel" panose="020B0503020204020204" pitchFamily="34" charset="0"/>
              </a:rPr>
              <a:t>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Philippians 1:22-26 (4:11-13)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Trust God,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James 4:15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Benefits of both trials and joys,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Phil. 1:12-18</a:t>
            </a:r>
            <a:r>
              <a:rPr lang="en-US" sz="4200" i="1" dirty="0">
                <a:solidFill>
                  <a:srgbClr val="212121"/>
                </a:solidFill>
                <a:latin typeface="Corbel" panose="020B0503020204020204" pitchFamily="34" charset="0"/>
              </a:rPr>
              <a:t>; 3:20-21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200" dirty="0">
                <a:solidFill>
                  <a:srgbClr val="212121"/>
                </a:solidFill>
                <a:latin typeface="Corbel" panose="020B0503020204020204" pitchFamily="34" charset="0"/>
              </a:rPr>
              <a:t>How will you face the events of 2019?</a:t>
            </a:r>
            <a:endParaRPr lang="en-US" sz="4400" dirty="0">
              <a:solidFill>
                <a:srgbClr val="212121"/>
              </a:solidFill>
              <a:latin typeface="Corbel" panose="020B0503020204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8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5521559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4B17FE-2E14-47B6-B5A8-4363DE7695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4E53280-E6EB-47D2-B0BB-78B772DC4B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4663" y="469900"/>
            <a:ext cx="3695002" cy="5918200"/>
          </a:xfrm>
          <a:prstGeom prst="rect">
            <a:avLst/>
          </a:prstGeom>
          <a:solidFill>
            <a:srgbClr val="373737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balanced" dir="t"/>
          </a:scene3d>
          <a:sp3d>
            <a:bevelT w="6350" h="63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4C4738-31FA-4AA4-9D3A-9B0F0B1F5F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668" y="635508"/>
            <a:ext cx="3364992" cy="5586984"/>
          </a:xfrm>
          <a:prstGeom prst="rect">
            <a:avLst/>
          </a:prstGeom>
          <a:noFill/>
          <a:ln w="15875" cap="flat">
            <a:solidFill>
              <a:schemeClr val="accent1"/>
            </a:solidFill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F1E874-4951-4ACE-A9F2-DA1F3B2359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668" y="635508"/>
            <a:ext cx="3364992" cy="5586984"/>
          </a:xfrm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Everything Serves the Christian because</a:t>
            </a:r>
            <a:b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52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of Christ</a:t>
            </a:r>
            <a:br>
              <a:rPr lang="en-US" sz="16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br>
              <a:rPr lang="en-US" sz="8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</a:br>
            <a:r>
              <a:rPr lang="en-US" sz="40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t>1 Corinthians 3:23</a:t>
            </a:r>
            <a:endParaRPr lang="en-US" sz="4000" b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09F3F69-CB9E-4C14-8F9B-7565980C87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gradFill>
            <a:gsLst>
              <a:gs pos="0">
                <a:srgbClr val="FFFFFF"/>
              </a:gs>
              <a:gs pos="30000">
                <a:srgbClr val="FFFFFF"/>
              </a:gs>
              <a:gs pos="61000">
                <a:srgbClr val="F8F8F8"/>
              </a:gs>
              <a:gs pos="97000">
                <a:srgbClr val="E5E5E5"/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innerShdw blurRad="63500" dist="12700" dir="108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1355F9-D818-487C-97E1-F03ED4CAE4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2123" y="228073"/>
            <a:ext cx="7002049" cy="6401853"/>
          </a:xfrm>
        </p:spPr>
        <p:txBody>
          <a:bodyPr anchor="ctr">
            <a:normAutofit/>
          </a:bodyPr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4800" b="1" dirty="0">
                <a:solidFill>
                  <a:srgbClr val="212121"/>
                </a:solidFill>
                <a:latin typeface="Corbel" panose="020B0503020204020204" pitchFamily="34" charset="0"/>
              </a:rPr>
              <a:t>If you belong to Christ…</a:t>
            </a:r>
            <a:r>
              <a:rPr lang="en-US" sz="4800" dirty="0">
                <a:solidFill>
                  <a:srgbClr val="212121"/>
                </a:solidFill>
                <a:latin typeface="Corbel" panose="020B0503020204020204" pitchFamily="34" charset="0"/>
              </a:rPr>
              <a:t> </a:t>
            </a:r>
            <a:r>
              <a:rPr lang="en-US" sz="4400" i="1" dirty="0">
                <a:solidFill>
                  <a:srgbClr val="212121"/>
                </a:solidFill>
                <a:latin typeface="Corbel" panose="020B0503020204020204" pitchFamily="34" charset="0"/>
              </a:rPr>
              <a:t>(Galatians 3:26-29)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Child of God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Have put on Christ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United in Christ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Abraham’s seed</a:t>
            </a:r>
          </a:p>
          <a:p>
            <a:pPr marL="627063" lvl="1" indent="-169863">
              <a:spcBef>
                <a:spcPts val="1200"/>
              </a:spcBef>
              <a:spcAft>
                <a:spcPts val="0"/>
              </a:spcAft>
            </a:pPr>
            <a:r>
              <a:rPr lang="en-US" sz="4400" dirty="0">
                <a:solidFill>
                  <a:srgbClr val="212121"/>
                </a:solidFill>
                <a:latin typeface="Corbel" panose="020B0503020204020204" pitchFamily="34" charset="0"/>
              </a:rPr>
              <a:t>Heir of God’s promise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809797-3FF7-494A-BE22-8AE67327FB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004660" y="6491918"/>
            <a:ext cx="542697" cy="279400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spcAft>
                <a:spcPts val="600"/>
              </a:spcAft>
            </a:pPr>
            <a:fld id="{5D84065D-F351-4B03-BD91-D8A6B8D4B362}" type="slidenum">
              <a:rPr lang="en-US" sz="14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rbel" panose="020B0503020204020204" pitchFamily="34" charset="0"/>
              </a:rPr>
              <a:pPr>
                <a:spcAft>
                  <a:spcPts val="600"/>
                </a:spcAft>
              </a:pPr>
              <a:t>9</a:t>
            </a:fld>
            <a:endParaRPr lang="en-US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rbel" panose="020B0503020204020204" pitchFamily="34" charset="0"/>
            </a:endParaRP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75C3C81E-A67B-4177-900F-3D0A5F0CDF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6200" y="6324600"/>
            <a:ext cx="342028" cy="427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chemeClr val="accent4">
                <a:lumMod val="10000"/>
              </a:scheme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9486943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B15E28"/>
      </a:accent1>
      <a:accent2>
        <a:srgbClr val="B13228"/>
      </a:accent2>
      <a:accent3>
        <a:srgbClr val="8B7B56"/>
      </a:accent3>
      <a:accent4>
        <a:srgbClr val="E09C41"/>
      </a:accent4>
      <a:accent5>
        <a:srgbClr val="9EAE51"/>
      </a:accent5>
      <a:accent6>
        <a:srgbClr val="6E7355"/>
      </a:accent6>
      <a:hlink>
        <a:srgbClr val="D37A21"/>
      </a:hlink>
      <a:folHlink>
        <a:srgbClr val="CA8F55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039A4B3-0617-4CFC-B614-27363ECC28A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272</Words>
  <Application>Microsoft Office PowerPoint</Application>
  <PresentationFormat>Widescreen</PresentationFormat>
  <Paragraphs>55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Corbel</vt:lpstr>
      <vt:lpstr>Garamond</vt:lpstr>
      <vt:lpstr>Organic</vt:lpstr>
      <vt:lpstr>All Things Are Yours</vt:lpstr>
      <vt:lpstr>The Word  of God is Yours  1 Corinthians 3:18-20</vt:lpstr>
      <vt:lpstr>The Word  of God is Yours  1 Corinthians 3:18-20</vt:lpstr>
      <vt:lpstr>All Things are Yours  1 Corinthians 3:21-22 (Romans 8:28)</vt:lpstr>
      <vt:lpstr>All Things are Yours  1 Corinthians 3:21-22 (Romans 8:28)</vt:lpstr>
      <vt:lpstr>All Things are Yours  1 Corinthians 3:21-22 (Romans 8:28)</vt:lpstr>
      <vt:lpstr>All Things are Yours  1 Corinthians 3:21-22 (Romans 8:28)</vt:lpstr>
      <vt:lpstr>All Things are Yours  1 Corinthians 3:21-22 (Romans 8:28)</vt:lpstr>
      <vt:lpstr>Everything Serves the Christian because of Christ  1 Corinthians 3:23</vt:lpstr>
      <vt:lpstr>Everything Serves the Christian because of Christ  1 Corinthians 3:23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Joe R Price</dc:creator>
  <cp:lastModifiedBy>Joe R Price</cp:lastModifiedBy>
  <cp:revision>24</cp:revision>
  <dcterms:created xsi:type="dcterms:W3CDTF">2018-12-30T03:30:41Z</dcterms:created>
  <dcterms:modified xsi:type="dcterms:W3CDTF">2018-12-30T14:39:02Z</dcterms:modified>
</cp:coreProperties>
</file>