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9B2CF-3BAB-4C70-A571-DF1EB5688787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84A85-3F1E-444C-964F-F18DDB622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31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22AF-BE7E-4A69-997D-22A485A694D2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0E59-1882-4FF4-80C7-D95429AB9AF1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3736-5295-40A4-A0AF-FFFEEB2CE964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C4BC-6004-42E9-B6C7-41F7AFAFE92B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  <p:transition spd="slow"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7EB6-6480-4870-A7DE-A543F01A6FBF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B97E-5A77-44D3-BBDD-A687ACC5E26A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FA72-1AEB-4574-B69C-A6BDBD5FC6FB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A5E5-3F12-44DD-8D0E-224A439EF547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25C2-F7C7-44FF-A882-88D15ECD7DE8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2806-FA3C-4DAD-BDA3-8544CACC544B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74CA-19F4-47D1-8926-0E0FDC545005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C897-3209-4A89-8B76-2BDB97F37AB9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9B6F-0DCD-4B6A-81F1-C55F7D17F2B9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656C-28F3-4FA6-81C6-F41BF90FABBE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EAE7-7A2B-4688-942F-94AE13956C2A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C7F1-49CA-4842-AFE3-8ED9670A0215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770C-776A-42B5-A8EA-DCCA7E4A018F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724122C-355C-480D-8625-1AE09A945EF5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transition spd="slow">
    <p:circle/>
  </p:transition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56C2FB-E3BF-4E7B-90E5-CADBD04263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505" y="608836"/>
            <a:ext cx="10260990" cy="2802467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Sword</a:t>
            </a:r>
            <a:b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Spirit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3EE17E-4A1C-455B-B430-D13ADF619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505" y="4777380"/>
            <a:ext cx="10260990" cy="1209763"/>
          </a:xfrm>
        </p:spPr>
        <p:txBody>
          <a:bodyPr>
            <a:normAutofit/>
          </a:bodyPr>
          <a:lstStyle/>
          <a:p>
            <a:pPr algn="ctr"/>
            <a:r>
              <a:rPr lang="en-US" sz="5400" b="1" i="1" cap="small" dirty="0">
                <a:solidFill>
                  <a:schemeClr val="bg2"/>
                </a:solidFill>
              </a:rPr>
              <a:t>Ephesians 6:17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89B6BD-A0E0-4348-9852-B66FBEAB9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49597191"/>
      </p:ext>
    </p:extLst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9F3EE-810F-4BBF-97C0-475F47948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551145"/>
            <a:ext cx="9706429" cy="1891430"/>
          </a:xfrm>
        </p:spPr>
        <p:txBody>
          <a:bodyPr/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Sword Defeats Error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6:12; 2 Corinthians 10:3-5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F9A2-D2E7-4961-8EEC-DB16D5DF5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2" y="2705622"/>
            <a:ext cx="11303718" cy="3106455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Extraction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(10:4-5); James 1:21-22</a:t>
            </a:r>
          </a:p>
          <a:p>
            <a:pPr>
              <a:spcBef>
                <a:spcPts val="24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(10:5); Acts 17:2-3</a:t>
            </a:r>
          </a:p>
          <a:p>
            <a:pPr>
              <a:spcBef>
                <a:spcPts val="24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(10:5); Ephesians 5:17-18</a:t>
            </a:r>
          </a:p>
          <a:p>
            <a:pPr>
              <a:spcBef>
                <a:spcPts val="2400"/>
              </a:spcBef>
            </a:pP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ACD16-FC35-403D-9D6F-F1B94968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02111984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289ED6-23B9-4456-A3B6-A55062575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969260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9F3EE-810F-4BBF-97C0-475F47948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702527"/>
            <a:ext cx="9706429" cy="1014761"/>
          </a:xfrm>
        </p:spPr>
        <p:txBody>
          <a:bodyPr/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Sword Defends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F9A2-D2E7-4961-8EEC-DB16D5DF5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385" y="2124086"/>
            <a:ext cx="11626445" cy="3897573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instead of corrupted,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1:1-3</a:t>
            </a:r>
          </a:p>
          <a:p>
            <a:pPr>
              <a:spcBef>
                <a:spcPts val="24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Protected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119:11, 28-32</a:t>
            </a:r>
          </a:p>
          <a:p>
            <a:pPr>
              <a:spcBef>
                <a:spcPts val="24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skilled users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sword,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6:17; Colossians 1:9-11; Hebrews 5:13-14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ACD16-FC35-403D-9D6F-F1B94968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02111984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289ED6-23B9-4456-A3B6-A55062575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2776789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9F3EE-810F-4BBF-97C0-475F47948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76405"/>
            <a:ext cx="9706429" cy="1139869"/>
          </a:xfrm>
        </p:spPr>
        <p:txBody>
          <a:bodyPr/>
          <a:lstStyle/>
          <a:p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119:133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F9A2-D2E7-4961-8EEC-DB16D5DF5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93" y="2317316"/>
            <a:ext cx="11423737" cy="349476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“Direct my steps by Your word,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let no iniquity have dominion over me.”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ACD16-FC35-403D-9D6F-F1B94968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02111984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289ED6-23B9-4456-A3B6-A55062575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6912652"/>
      </p:ext>
    </p:extLst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9F3EE-810F-4BBF-97C0-475F47948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501040"/>
            <a:ext cx="9404723" cy="1352207"/>
          </a:xfrm>
        </p:spPr>
        <p:txBody>
          <a:bodyPr/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Sword of the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F9A2-D2E7-4961-8EEC-DB16D5DF5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954060"/>
            <a:ext cx="10087427" cy="460821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of God,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6:17</a:t>
            </a:r>
          </a:p>
          <a:p>
            <a:pPr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 foot soldier’s weapon</a:t>
            </a:r>
          </a:p>
          <a:p>
            <a:pPr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given by the Spirit</a:t>
            </a:r>
          </a:p>
          <a:p>
            <a:pPr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it we are not equipped to stand,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6:10-13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ACD16-FC35-403D-9D6F-F1B94968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fld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289ED6-23B9-4456-A3B6-A55062575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9275940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3B88195-8D9E-4359-A86C-9456C469F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3EC48BD-A960-4717-BC76-7E4C98225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7A00717A-7D3C-456B-A779-9D0638878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EB0E133-CF2F-4AD3-ACA6-03E91BB60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D94893-A2D1-401B-A469-D34E425DC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546E6246-28E6-4A2D-B924-24539B8C6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592D5C-332A-4CAF-9365-8E85772A6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505" y="623571"/>
            <a:ext cx="10260990" cy="280246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Sword is Supplied by the Spirit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91B76-1163-471D-A791-5CBBD3DEF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5505" y="4881465"/>
            <a:ext cx="10260990" cy="11056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 b="1" i="1" cap="small" dirty="0">
                <a:solidFill>
                  <a:schemeClr val="bg2"/>
                </a:solidFill>
              </a:rPr>
              <a:t>1 Corinthians 2:6-13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3F8730-2ABE-4B97-944D-0BAF2275D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9101" y="6387715"/>
            <a:ext cx="516699" cy="301752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57F1E4F-1CFF-5643-939E-02111984F565}" type="slidenum">
              <a:rPr lang="en-US" sz="1600">
                <a:solidFill>
                  <a:schemeClr val="bg1">
                    <a:alpha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1600">
              <a:solidFill>
                <a:schemeClr val="bg1">
                  <a:alpha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16CCFD5-C2DC-4920-A67A-73FE7E27F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848724788"/>
      </p:ext>
    </p:extLst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9F3EE-810F-4BBF-97C0-475F47948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13359"/>
            <a:ext cx="9404723" cy="1064712"/>
          </a:xfrm>
        </p:spPr>
        <p:txBody>
          <a:bodyPr/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Spirit-Supplied Sword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F9A2-D2E7-4961-8EEC-DB16D5DF5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2" y="1653436"/>
            <a:ext cx="10978042" cy="520456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Revelation, inspiration and confirmation,  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16:8-13; Mark 16:15-20; Hebrews 2:3-4</a:t>
            </a:r>
          </a:p>
          <a:p>
            <a:pPr>
              <a:spcBef>
                <a:spcPts val="18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Separating the Spirit from the sword (word) He supplies dishonors the Spirit,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Father and the Son,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16:13-15</a:t>
            </a:r>
          </a:p>
          <a:p>
            <a:pPr>
              <a:spcBef>
                <a:spcPts val="18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Guides, leads, teaches, speaks through the word He supplies,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3:16-17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ACD16-FC35-403D-9D6F-F1B94968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02111984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289ED6-23B9-4456-A3B6-A55062575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608183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9F3EE-810F-4BBF-97C0-475F47948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576197"/>
            <a:ext cx="9404723" cy="1089765"/>
          </a:xfrm>
        </p:spPr>
        <p:txBody>
          <a:bodyPr/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Spirit-Supplied Sword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F9A2-D2E7-4961-8EEC-DB16D5DF5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929008"/>
            <a:ext cx="10852783" cy="46332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“What does the Scripture say?” 	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4:3 </a:t>
            </a:r>
          </a:p>
          <a:p>
            <a:pPr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a personal, actual 	indwelling of the Holy Spirit 	accomplish that is not accomplished 	by the word He has given us?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ACD16-FC35-403D-9D6F-F1B94968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02111984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289ED6-23B9-4456-A3B6-A55062575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0498059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9F3EE-810F-4BBF-97C0-475F47948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38827"/>
            <a:ext cx="9404723" cy="1453018"/>
          </a:xfrm>
        </p:spPr>
        <p:txBody>
          <a:bodyPr/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 Works by His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F9A2-D2E7-4961-8EEC-DB16D5DF5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91846"/>
            <a:ext cx="11469689" cy="373275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Convicts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16:8; Acts 2:37; 24:25</a:t>
            </a:r>
          </a:p>
          <a:p>
            <a:pPr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birth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3:5; 1 Peter 1:22-23</a:t>
            </a:r>
          </a:p>
          <a:p>
            <a:pPr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Sanctifies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1:2; John 17:17</a:t>
            </a:r>
          </a:p>
          <a:p>
            <a:pPr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3:5; James 1:21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ACD16-FC35-403D-9D6F-F1B94968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02111984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289ED6-23B9-4456-A3B6-A55062575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5634183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9F3EE-810F-4BBF-97C0-475F47948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51353"/>
            <a:ext cx="9404723" cy="1453019"/>
          </a:xfrm>
        </p:spPr>
        <p:txBody>
          <a:bodyPr/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 Works by His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F9A2-D2E7-4961-8EEC-DB16D5DF5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104372"/>
            <a:ext cx="11469689" cy="3757809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Cleanses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6:11; Eph. 5:26-27</a:t>
            </a:r>
          </a:p>
          <a:p>
            <a:pPr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8:14; 2 John 2, 4, 6</a:t>
            </a:r>
          </a:p>
          <a:p>
            <a:pPr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Strengthens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3:16; Acts 20:32</a:t>
            </a:r>
          </a:p>
          <a:p>
            <a:pPr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Testifies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8:16; 1 John 2:3-6; 3:24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ACD16-FC35-403D-9D6F-F1B94968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02111984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289ED6-23B9-4456-A3B6-A55062575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3852516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3B88195-8D9E-4359-A86C-9456C469F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3EC48BD-A960-4717-BC76-7E4C98225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7A00717A-7D3C-456B-A779-9D0638878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EB0E133-CF2F-4AD3-ACA6-03E91BB60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D94893-A2D1-401B-A469-D34E425DC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546E6246-28E6-4A2D-B924-24539B8C6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592D5C-332A-4CAF-9365-8E85772A6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60" y="372971"/>
            <a:ext cx="10260990" cy="31555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the Sword of the Spirit does to Protect Us and to Defeat Satan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91B76-1163-471D-A791-5CBBD3DEF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5505" y="4881465"/>
            <a:ext cx="10260990" cy="11056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 b="1" i="1" cap="small" dirty="0">
                <a:solidFill>
                  <a:schemeClr val="bg2"/>
                </a:solidFill>
              </a:rPr>
              <a:t>Ephesians 6:13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3F8730-2ABE-4B97-944D-0BAF2275D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9101" y="6387715"/>
            <a:ext cx="516699" cy="301752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57F1E4F-1CFF-5643-939E-02111984F565}" type="slidenum">
              <a:rPr lang="en-US" sz="1600">
                <a:solidFill>
                  <a:schemeClr val="bg1">
                    <a:alpha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en-US" sz="1600">
              <a:solidFill>
                <a:schemeClr val="bg1">
                  <a:alpha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16CCFD5-C2DC-4920-A67A-73FE7E27F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82806354"/>
      </p:ext>
    </p:extLst>
  </p:cSld>
  <p:clrMapOvr>
    <a:masterClrMapping/>
  </p:clrMapOvr>
  <p:transition spd="slow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9F3EE-810F-4BBF-97C0-475F47948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295728"/>
            <a:ext cx="9404723" cy="1908853"/>
          </a:xfrm>
        </p:spPr>
        <p:txBody>
          <a:bodyPr/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Sword Discerns the Heart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4:12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F9A2-D2E7-4961-8EEC-DB16D5DF5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2" y="2480153"/>
            <a:ext cx="11303718" cy="4082119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Convicts, converts and corrects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16:8; Acts 2:36-41 (2 Tim. 3:16-17)</a:t>
            </a:r>
          </a:p>
          <a:p>
            <a:pPr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Transformational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5:18; Colossians 3:16-17 (2 Timothy 2:15)</a:t>
            </a:r>
          </a:p>
          <a:p>
            <a:pPr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Reveals heart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7:54; John 6:60-63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ACD16-FC35-403D-9D6F-F1B94968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02111984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289ED6-23B9-4456-A3B6-A55062575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9401464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283</Words>
  <Application>Microsoft Office PowerPoint</Application>
  <PresentationFormat>Widescreen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The Sword of the Spirit</vt:lpstr>
      <vt:lpstr>The Sword of the Spirit</vt:lpstr>
      <vt:lpstr>The Sword is Supplied by the Spirit</vt:lpstr>
      <vt:lpstr>The Spirit-Supplied Sword</vt:lpstr>
      <vt:lpstr>The Spirit-Supplied Sword</vt:lpstr>
      <vt:lpstr>Spirit Works by His Word</vt:lpstr>
      <vt:lpstr>Spirit Works by His Word</vt:lpstr>
      <vt:lpstr>What the Sword of the Spirit does to Protect Us and to Defeat Satan</vt:lpstr>
      <vt:lpstr>The Sword Discerns the Heart Hebrews 4:12</vt:lpstr>
      <vt:lpstr>The Sword Defeats Error  1 Timothy 6:12; 2 Corinthians 10:3-5</vt:lpstr>
      <vt:lpstr>The Sword Defends Us</vt:lpstr>
      <vt:lpstr>Psalm 119:133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19</cp:revision>
  <dcterms:created xsi:type="dcterms:W3CDTF">2018-12-21T20:37:21Z</dcterms:created>
  <dcterms:modified xsi:type="dcterms:W3CDTF">2018-12-23T22:16:36Z</dcterms:modified>
</cp:coreProperties>
</file>