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5" r:id="rId6"/>
    <p:sldId id="261" r:id="rId7"/>
    <p:sldId id="266" r:id="rId8"/>
    <p:sldId id="262" r:id="rId9"/>
    <p:sldId id="263" r:id="rId10"/>
    <p:sldId id="264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66FFFF"/>
    <a:srgbClr val="FFFFFF"/>
    <a:srgbClr val="FFFF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27" autoAdjust="0"/>
    <p:restoredTop sz="90929"/>
  </p:normalViewPr>
  <p:slideViewPr>
    <p:cSldViewPr>
      <p:cViewPr varScale="1">
        <p:scale>
          <a:sx n="78" d="100"/>
          <a:sy n="78" d="100"/>
        </p:scale>
        <p:origin x="32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A87C097-6EB3-46F8-A97A-218EBF0BC5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B1989DD4-A617-4E11-856E-54E5935426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1843E5E1-F090-4D04-9347-9EF15683CD1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C7875E81-1F8B-4C9C-86D4-1EFE5093225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F11BC1CB-89F5-491E-A5C4-70D42DF6F6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81A52059-C208-4411-8AA6-9E08DC1E37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200EC0-0D6C-4C8B-BEE4-44392217CB0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00EC0-0D6C-4C8B-BEE4-44392217CB0B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554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00EC0-0D6C-4C8B-BEE4-44392217CB0B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9883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4D2A-FBB3-48FF-A135-9E24FE19DCE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8238368"/>
      </p:ext>
    </p:extLst>
  </p:cSld>
  <p:clrMapOvr>
    <a:masterClrMapping/>
  </p:clrMapOvr>
  <p:transition spd="slow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2B07-E617-4989-9695-978A582D91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460176"/>
      </p:ext>
    </p:extLst>
  </p:cSld>
  <p:clrMapOvr>
    <a:masterClrMapping/>
  </p:clrMapOvr>
  <p:transition spd="slow">
    <p:pull dir="r"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2B07-E617-4989-9695-978A582D91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981023"/>
      </p:ext>
    </p:extLst>
  </p:cSld>
  <p:clrMapOvr>
    <a:masterClrMapping/>
  </p:clrMapOvr>
  <p:transition spd="slow">
    <p:pull dir="r"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2B07-E617-4989-9695-978A582D91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182340"/>
      </p:ext>
    </p:extLst>
  </p:cSld>
  <p:clrMapOvr>
    <a:masterClrMapping/>
  </p:clrMapOvr>
  <p:transition spd="slow">
    <p:pull dir="r"/>
  </p:transition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2B07-E617-4989-9695-978A582D91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043299"/>
      </p:ext>
    </p:extLst>
  </p:cSld>
  <p:clrMapOvr>
    <a:masterClrMapping/>
  </p:clrMapOvr>
  <p:transition spd="slow">
    <p:pull dir="r"/>
  </p:transition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2B07-E617-4989-9695-978A582D91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7605051"/>
      </p:ext>
    </p:extLst>
  </p:cSld>
  <p:clrMapOvr>
    <a:masterClrMapping/>
  </p:clrMapOvr>
  <p:transition spd="slow">
    <p:pull dir="r"/>
  </p:transition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2B07-E617-4989-9695-978A582D91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777091"/>
      </p:ext>
    </p:extLst>
  </p:cSld>
  <p:clrMapOvr>
    <a:masterClrMapping/>
  </p:clrMapOvr>
  <p:transition spd="slow">
    <p:pull dir="r"/>
  </p:transition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8C4-CD4C-485B-BC31-E7B331271BA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407046"/>
      </p:ext>
    </p:extLst>
  </p:cSld>
  <p:clrMapOvr>
    <a:masterClrMapping/>
  </p:clrMapOvr>
  <p:transition spd="slow">
    <p:pull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E807E-6781-4D50-8580-759F0106CE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36134"/>
      </p:ext>
    </p:extLst>
  </p:cSld>
  <p:clrMapOvr>
    <a:masterClrMapping/>
  </p:clrMapOvr>
  <p:transition spd="slow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141E502-ABE8-4088-89F1-31E88DF442F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385326"/>
      </p:ext>
    </p:extLst>
  </p:cSld>
  <p:clrMapOvr>
    <a:masterClrMapping/>
  </p:clrMapOvr>
  <p:transition spd="slow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179E-9307-41E9-9A54-44876771F47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66217"/>
      </p:ext>
    </p:extLst>
  </p:cSld>
  <p:clrMapOvr>
    <a:masterClrMapping/>
  </p:clrMapOvr>
  <p:transition spd="slow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38AD-7F00-4BA9-9256-EA24918991F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915947"/>
      </p:ext>
    </p:extLst>
  </p:cSld>
  <p:clrMapOvr>
    <a:masterClrMapping/>
  </p:clrMapOvr>
  <p:transition spd="slow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67BA-40B5-437B-89F5-00F551614D1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5107153"/>
      </p:ext>
    </p:extLst>
  </p:cSld>
  <p:clrMapOvr>
    <a:masterClrMapping/>
  </p:clrMapOvr>
  <p:transition spd="slow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B678-3E85-4A39-A424-861B1E7FE1A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108924"/>
      </p:ext>
    </p:extLst>
  </p:cSld>
  <p:clrMapOvr>
    <a:masterClrMapping/>
  </p:clrMapOvr>
  <p:transition spd="slow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2403-DF9C-4D10-9063-2C01660D35F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081275"/>
      </p:ext>
    </p:extLst>
  </p:cSld>
  <p:clrMapOvr>
    <a:masterClrMapping/>
  </p:clrMapOvr>
  <p:transition spd="slow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75A1-1847-4853-85FA-C2A66E827AD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551412"/>
      </p:ext>
    </p:extLst>
  </p:cSld>
  <p:clrMapOvr>
    <a:masterClrMapping/>
  </p:clrMapOvr>
  <p:transition spd="slow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8E7D9-780F-472F-901C-80FD4E0E674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3181546"/>
      </p:ext>
    </p:extLst>
  </p:cSld>
  <p:clrMapOvr>
    <a:masterClrMapping/>
  </p:clrMapOvr>
  <p:transition spd="slow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A6D2B07-E617-4989-9695-978A582D91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84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transition spd="slow">
    <p:pull dir="r"/>
  </p:transition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48E9451-00E0-4359-AF4D-262E51EE9CC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90800" y="1752600"/>
            <a:ext cx="8686800" cy="2116138"/>
          </a:xfrm>
        </p:spPr>
        <p:txBody>
          <a:bodyPr>
            <a:noAutofit/>
          </a:bodyPr>
          <a:lstStyle/>
          <a:p>
            <a:r>
              <a:rPr lang="en-US" altLang="en-US" sz="8000" b="1" dirty="0"/>
              <a:t>“I Want to be Sure”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824193-F616-4789-8FCA-EA958D11B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slow"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7871C8D-72D2-4336-A732-D5AFD7C77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304800"/>
            <a:ext cx="7543800" cy="990589"/>
          </a:xfrm>
        </p:spPr>
        <p:txBody>
          <a:bodyPr>
            <a:noAutofit/>
          </a:bodyPr>
          <a:lstStyle/>
          <a:p>
            <a:r>
              <a:rPr lang="en-US" altLang="en-US" sz="6000" b="1" dirty="0"/>
              <a:t>The Question For You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A6EF00D2-2BAA-487A-8D44-B92C46DFC4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02179" y="1490680"/>
            <a:ext cx="9829800" cy="504791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4200" dirty="0"/>
              <a:t>Are you </a:t>
            </a:r>
            <a:r>
              <a:rPr lang="en-US" altLang="en-US" sz="4200" u="sng" dirty="0"/>
              <a:t>sure</a:t>
            </a:r>
            <a:r>
              <a:rPr lang="en-US" altLang="en-US" sz="4200" dirty="0"/>
              <a:t> of your spiritual safety? 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altLang="en-US" sz="4000" dirty="0"/>
              <a:t>Are you saved or lost? </a:t>
            </a:r>
            <a:r>
              <a:rPr lang="en-US" altLang="en-US" sz="4000" i="1" dirty="0"/>
              <a:t>How do you know?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altLang="en-US" sz="4000" dirty="0"/>
              <a:t>Do you want to be saved, follow Jesus,   and go to heaven?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4000" dirty="0"/>
              <a:t>Then, come to Jesus, obey His gospel </a:t>
            </a:r>
            <a:br>
              <a:rPr lang="en-US" altLang="en-US" sz="4000" dirty="0"/>
            </a:br>
            <a:r>
              <a:rPr lang="en-US" altLang="en-US" sz="4000" dirty="0"/>
              <a:t>in faith and be saved, </a:t>
            </a:r>
            <a:r>
              <a:rPr lang="en-US" altLang="en-US" sz="4000" i="1" dirty="0"/>
              <a:t>Matthew 10:28-30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4000" dirty="0"/>
              <a:t>Delay means remaining in sin and death!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E8665C4-6105-4C99-856B-45A2F282F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2574" y="6466102"/>
            <a:ext cx="551167" cy="365125"/>
          </a:xfrm>
        </p:spPr>
        <p:txBody>
          <a:bodyPr/>
          <a:lstStyle/>
          <a:p>
            <a:fld id="{B5CE93AD-964F-40F5-8600-28E060422CFF}" type="slidenum">
              <a:rPr lang="en-US" altLang="en-US" sz="1400"/>
              <a:pPr/>
              <a:t>10</a:t>
            </a:fld>
            <a:endParaRPr lang="en-US" altLang="en-US" sz="1400" dirty="0"/>
          </a:p>
        </p:txBody>
      </p:sp>
      <p:sp>
        <p:nvSpPr>
          <p:cNvPr id="39940" name="Line 4">
            <a:extLst>
              <a:ext uri="{FF2B5EF4-FFF2-40B4-BE49-F238E27FC236}">
                <a16:creationId xmlns:a16="http://schemas.microsoft.com/office/drawing/2014/main" id="{2C71BB78-B57F-442E-BDA0-856913576A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295400"/>
            <a:ext cx="7543800" cy="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BEF2F-57C4-4DDE-9347-CAF9F21E6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uiExpand="1" build="p" bldLvl="3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7871C8D-72D2-4336-A732-D5AFD7C77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304800"/>
            <a:ext cx="7543800" cy="990589"/>
          </a:xfrm>
        </p:spPr>
        <p:txBody>
          <a:bodyPr>
            <a:noAutofit/>
          </a:bodyPr>
          <a:lstStyle/>
          <a:p>
            <a:r>
              <a:rPr lang="en-US" altLang="en-US" sz="6000" b="1" dirty="0"/>
              <a:t>Believe and Obey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A6EF00D2-2BAA-487A-8D44-B92C46DFC4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33700" y="1676400"/>
            <a:ext cx="7010400" cy="441959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5400" i="1" dirty="0">
                <a:latin typeface="Corbel" panose="020B0503020204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“</a:t>
            </a:r>
            <a:r>
              <a:rPr lang="en-US" sz="5400" dirty="0">
                <a:latin typeface="Corbel" panose="020B0503020204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While you have the light, believe in the light, that you may become sons of light.” </a:t>
            </a:r>
            <a:r>
              <a:rPr lang="en-US" sz="5400" i="1" dirty="0">
                <a:latin typeface="Corbel" panose="020B0503020204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John 12:36</a:t>
            </a:r>
            <a:endParaRPr lang="en-US" altLang="en-US" sz="5400" i="1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E8665C4-6105-4C99-856B-45A2F282F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2574" y="6466102"/>
            <a:ext cx="551167" cy="365125"/>
          </a:xfrm>
        </p:spPr>
        <p:txBody>
          <a:bodyPr/>
          <a:lstStyle/>
          <a:p>
            <a:fld id="{B5CE93AD-964F-40F5-8600-28E060422CFF}" type="slidenum">
              <a:rPr lang="en-US" altLang="en-US" sz="1400"/>
              <a:pPr/>
              <a:t>11</a:t>
            </a:fld>
            <a:endParaRPr lang="en-US" altLang="en-US" sz="1400" dirty="0"/>
          </a:p>
        </p:txBody>
      </p:sp>
      <p:sp>
        <p:nvSpPr>
          <p:cNvPr id="39940" name="Line 4">
            <a:extLst>
              <a:ext uri="{FF2B5EF4-FFF2-40B4-BE49-F238E27FC236}">
                <a16:creationId xmlns:a16="http://schemas.microsoft.com/office/drawing/2014/main" id="{2C71BB78-B57F-442E-BDA0-856913576A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295400"/>
            <a:ext cx="7543800" cy="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BEF2F-57C4-4DDE-9347-CAF9F21E6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0926324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uiExpand="1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73834A5-A232-4BAA-B532-8C1B31CC51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228602"/>
            <a:ext cx="7543800" cy="1066792"/>
          </a:xfrm>
        </p:spPr>
        <p:txBody>
          <a:bodyPr>
            <a:noAutofit/>
          </a:bodyPr>
          <a:lstStyle/>
          <a:p>
            <a:r>
              <a:rPr lang="en-US" altLang="en-US" sz="6000" b="1" dirty="0"/>
              <a:t>“I want to be sure…”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D6BBBD4-E9D1-44AA-8725-77C17C0CE7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0" y="1752599"/>
            <a:ext cx="9296400" cy="4267201"/>
          </a:xfrm>
        </p:spPr>
        <p:txBody>
          <a:bodyPr>
            <a:normAutofit/>
          </a:bodyPr>
          <a:lstStyle/>
          <a:p>
            <a:r>
              <a:rPr lang="en-US" altLang="en-US" sz="4400" b="1" dirty="0"/>
              <a:t>About my faith</a:t>
            </a:r>
            <a:r>
              <a:rPr lang="en-US" altLang="en-US" sz="4400" dirty="0"/>
              <a:t>, </a:t>
            </a:r>
            <a:r>
              <a:rPr lang="en-US" altLang="en-US" sz="4400" i="1" dirty="0"/>
              <a:t>2 Corinthians 13:5</a:t>
            </a:r>
          </a:p>
          <a:p>
            <a:pPr lvl="1"/>
            <a:r>
              <a:rPr lang="en-US" altLang="en-US" sz="4000" dirty="0"/>
              <a:t>Test with word of God, </a:t>
            </a:r>
            <a:r>
              <a:rPr lang="en-US" altLang="en-US" sz="4000" i="1" dirty="0"/>
              <a:t>Romans 10:17</a:t>
            </a:r>
          </a:p>
          <a:p>
            <a:pPr lvl="1"/>
            <a:r>
              <a:rPr lang="en-US" altLang="en-US" sz="4000" dirty="0"/>
              <a:t>Do not test your faith using the faith of others, emotions, human traditions, experiences,… </a:t>
            </a:r>
            <a:r>
              <a:rPr lang="en-US" altLang="en-US" sz="4000" i="1" dirty="0"/>
              <a:t>Colossians 2:8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0C8D621-BC2D-4684-A8D2-2A8A19282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0000" y="6492875"/>
            <a:ext cx="551167" cy="365125"/>
          </a:xfrm>
        </p:spPr>
        <p:txBody>
          <a:bodyPr/>
          <a:lstStyle/>
          <a:p>
            <a:fld id="{12524705-A865-41F7-BC92-84C417EA4405}" type="slidenum">
              <a:rPr lang="en-US" altLang="en-US" sz="1400"/>
              <a:pPr/>
              <a:t>2</a:t>
            </a:fld>
            <a:endParaRPr lang="en-US" altLang="en-US" sz="1400" dirty="0"/>
          </a:p>
        </p:txBody>
      </p:sp>
      <p:sp>
        <p:nvSpPr>
          <p:cNvPr id="29700" name="Line 4">
            <a:extLst>
              <a:ext uri="{FF2B5EF4-FFF2-40B4-BE49-F238E27FC236}">
                <a16:creationId xmlns:a16="http://schemas.microsoft.com/office/drawing/2014/main" id="{FEC82B44-C81E-4907-87FF-C183F402CB2D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295400"/>
            <a:ext cx="7543800" cy="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513C27-60F2-42A6-8782-115FB6DC9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>
            <a:extLst>
              <a:ext uri="{FF2B5EF4-FFF2-40B4-BE49-F238E27FC236}">
                <a16:creationId xmlns:a16="http://schemas.microsoft.com/office/drawing/2014/main" id="{ABE53C39-CE9C-418B-96BA-8EEE092D2E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0" y="1600200"/>
            <a:ext cx="9524999" cy="449579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altLang="en-US" sz="4000" b="1" dirty="0"/>
              <a:t>That Jesus is the Son of God</a:t>
            </a:r>
            <a:r>
              <a:rPr lang="en-US" altLang="en-US" sz="4000" dirty="0"/>
              <a:t>, </a:t>
            </a:r>
            <a:r>
              <a:rPr lang="en-US" altLang="en-US" sz="4000" i="1" dirty="0"/>
              <a:t>Matthew 16:13-17 (John 5:36-39, 46-47; 20:30-31)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altLang="en-US" sz="4000" b="1" dirty="0"/>
              <a:t>That there is only one church</a:t>
            </a:r>
            <a:r>
              <a:rPr lang="en-US" altLang="en-US" sz="4000" dirty="0"/>
              <a:t>, </a:t>
            </a:r>
            <a:r>
              <a:rPr lang="en-US" altLang="en-US" sz="4000" i="1" dirty="0"/>
              <a:t>Matthew 16:18; Acts 2:47; Ephesians 1:22-23; 4:4; 5:23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altLang="en-US" sz="4000" b="1" dirty="0"/>
              <a:t>That the Bible is the word of God</a:t>
            </a:r>
            <a:r>
              <a:rPr lang="en-US" altLang="en-US" sz="4000" dirty="0"/>
              <a:t>, </a:t>
            </a:r>
            <a:br>
              <a:rPr lang="en-US" altLang="en-US" sz="4000" dirty="0"/>
            </a:br>
            <a:r>
              <a:rPr lang="en-US" altLang="en-US" sz="4000" i="1" dirty="0"/>
              <a:t>1 Thessalonians 2:13; 2 Timothy 3:16-17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8717D2-E7E9-4250-ABA7-1920DFFA9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2" y="6400800"/>
            <a:ext cx="551167" cy="365125"/>
          </a:xfrm>
        </p:spPr>
        <p:txBody>
          <a:bodyPr/>
          <a:lstStyle/>
          <a:p>
            <a:fld id="{F116FE72-447A-4105-BEF8-11111F5EB7DC}" type="slidenum">
              <a:rPr lang="en-US" altLang="en-US" sz="1400"/>
              <a:pPr/>
              <a:t>3</a:t>
            </a:fld>
            <a:endParaRPr lang="en-US" altLang="en-US" sz="1400"/>
          </a:p>
        </p:txBody>
      </p:sp>
      <p:sp>
        <p:nvSpPr>
          <p:cNvPr id="30724" name="Line 4">
            <a:extLst>
              <a:ext uri="{FF2B5EF4-FFF2-40B4-BE49-F238E27FC236}">
                <a16:creationId xmlns:a16="http://schemas.microsoft.com/office/drawing/2014/main" id="{B8E2BF92-77F5-465D-A8DD-0A9E2B710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295400"/>
            <a:ext cx="7543800" cy="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1638FA-9492-4B98-B44B-9009023AC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E1405887-657F-4D72-BCC8-9C0DFA4B55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228602"/>
            <a:ext cx="7543800" cy="1066789"/>
          </a:xfrm>
        </p:spPr>
        <p:txBody>
          <a:bodyPr>
            <a:noAutofit/>
          </a:bodyPr>
          <a:lstStyle/>
          <a:p>
            <a:r>
              <a:rPr lang="en-US" altLang="en-US" sz="6000" b="1" dirty="0"/>
              <a:t>“I want to be sure…”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7B88B804-BBDA-480C-96FE-7E990AFFEF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05000" y="1651645"/>
            <a:ext cx="10058400" cy="466343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altLang="en-US" sz="4400" b="1" dirty="0"/>
              <a:t>About what I must do to be saved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altLang="en-US" sz="4000" dirty="0"/>
              <a:t>Are you a sinner? </a:t>
            </a:r>
            <a:r>
              <a:rPr lang="en-US" altLang="en-US" sz="4000" i="1" dirty="0"/>
              <a:t>Romans 3:23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altLang="en-US" sz="4000" dirty="0"/>
              <a:t>Do you want to be saved? </a:t>
            </a:r>
            <a:r>
              <a:rPr lang="en-US" altLang="en-US" sz="4000" i="1" dirty="0"/>
              <a:t>Romans 6:23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altLang="en-US" sz="4000" dirty="0"/>
              <a:t>Will you trust God’s grace and obey God’s truth? </a:t>
            </a:r>
            <a:r>
              <a:rPr lang="en-US" altLang="en-US" sz="4000" i="1" dirty="0"/>
              <a:t>Romans 5:8; Ephesians 1:7; Romans 1:16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EC63C3B-137B-4871-9155-5A1CDEC3D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4633" y="6416032"/>
            <a:ext cx="551167" cy="365125"/>
          </a:xfrm>
        </p:spPr>
        <p:txBody>
          <a:bodyPr/>
          <a:lstStyle/>
          <a:p>
            <a:fld id="{981BC534-8306-4143-B27D-E5680E34519C}" type="slidenum">
              <a:rPr lang="en-US" altLang="en-US" sz="1400"/>
              <a:pPr/>
              <a:t>4</a:t>
            </a:fld>
            <a:endParaRPr lang="en-US" altLang="en-US" sz="1400" dirty="0"/>
          </a:p>
        </p:txBody>
      </p:sp>
      <p:sp>
        <p:nvSpPr>
          <p:cNvPr id="33796" name="Line 4">
            <a:extLst>
              <a:ext uri="{FF2B5EF4-FFF2-40B4-BE49-F238E27FC236}">
                <a16:creationId xmlns:a16="http://schemas.microsoft.com/office/drawing/2014/main" id="{06AD4FDA-A54F-4690-B202-2E9E69FEE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143000"/>
            <a:ext cx="7543800" cy="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1DA91B-FC3B-44F0-BBF3-0F383B3E0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8258BC3F-7325-4B20-9D13-802970D032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228602"/>
            <a:ext cx="7543800" cy="914390"/>
          </a:xfrm>
        </p:spPr>
        <p:txBody>
          <a:bodyPr>
            <a:noAutofit/>
          </a:bodyPr>
          <a:lstStyle/>
          <a:p>
            <a:r>
              <a:rPr lang="en-US" altLang="en-US" sz="6000" b="1" dirty="0"/>
              <a:t>“I want to be sure…”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 bldLvl="3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7B88B804-BBDA-480C-96FE-7E990AFFEF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00201" y="1524003"/>
            <a:ext cx="10134600" cy="480058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altLang="en-US" sz="4400" b="1" dirty="0"/>
              <a:t>About what I must do to be saved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altLang="en-US" sz="4200" dirty="0"/>
              <a:t>“Why are you waiting?” </a:t>
            </a:r>
            <a:r>
              <a:rPr lang="en-US" altLang="en-US" sz="4200" i="1" dirty="0"/>
              <a:t>Acts 22:16</a:t>
            </a:r>
            <a:endParaRPr lang="en-US" altLang="en-US" sz="4200" dirty="0"/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altLang="en-US" sz="4000" dirty="0"/>
              <a:t>Believe in Christ </a:t>
            </a:r>
            <a:r>
              <a:rPr lang="en-US" altLang="en-US" sz="4000" i="1" dirty="0"/>
              <a:t>(Heb. 11:6; Jno. 8:24)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altLang="en-US" sz="4000" dirty="0"/>
              <a:t>Confess your faith </a:t>
            </a:r>
            <a:r>
              <a:rPr lang="en-US" altLang="en-US" sz="4000" i="1" dirty="0"/>
              <a:t>(Matt. 10:32-33)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altLang="en-US" sz="4000" dirty="0"/>
              <a:t>Repent of your sins </a:t>
            </a:r>
            <a:r>
              <a:rPr lang="en-US" altLang="en-US" sz="4000" i="1" dirty="0"/>
              <a:t>(Lk. 13:3, 5; Acts 17:30)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altLang="en-US" sz="4000" dirty="0"/>
              <a:t>Be baptized </a:t>
            </a:r>
            <a:r>
              <a:rPr lang="en-US" altLang="en-US" sz="4000" i="1" dirty="0"/>
              <a:t>(Acts 2:41; 22:16; 1 Pet. 3:21)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EC63C3B-137B-4871-9155-5A1CDEC3D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6533" y="6473825"/>
            <a:ext cx="551167" cy="365125"/>
          </a:xfrm>
        </p:spPr>
        <p:txBody>
          <a:bodyPr/>
          <a:lstStyle/>
          <a:p>
            <a:fld id="{981BC534-8306-4143-B27D-E5680E34519C}" type="slidenum">
              <a:rPr lang="en-US" altLang="en-US" sz="1400"/>
              <a:pPr/>
              <a:t>5</a:t>
            </a:fld>
            <a:endParaRPr lang="en-US" altLang="en-US" sz="1400"/>
          </a:p>
        </p:txBody>
      </p:sp>
      <p:sp>
        <p:nvSpPr>
          <p:cNvPr id="33796" name="Line 4">
            <a:extLst>
              <a:ext uri="{FF2B5EF4-FFF2-40B4-BE49-F238E27FC236}">
                <a16:creationId xmlns:a16="http://schemas.microsoft.com/office/drawing/2014/main" id="{06AD4FDA-A54F-4690-B202-2E9E69FEE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143000"/>
            <a:ext cx="7543800" cy="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1DA91B-FC3B-44F0-BBF3-0F383B3E0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8258BC3F-7325-4B20-9D13-802970D032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228602"/>
            <a:ext cx="7543800" cy="914388"/>
          </a:xfrm>
        </p:spPr>
        <p:txBody>
          <a:bodyPr>
            <a:noAutofit/>
          </a:bodyPr>
          <a:lstStyle/>
          <a:p>
            <a:r>
              <a:rPr lang="en-US" altLang="en-US" sz="6000" b="1" dirty="0"/>
              <a:t>“I want to be sure…”</a:t>
            </a:r>
          </a:p>
        </p:txBody>
      </p:sp>
    </p:spTree>
    <p:extLst>
      <p:ext uri="{BB962C8B-B14F-4D97-AF65-F5344CB8AC3E}">
        <p14:creationId xmlns:p14="http://schemas.microsoft.com/office/powerpoint/2010/main" val="2180654500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3FA1EB57-AC90-4677-8A0D-032A516892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01795" y="1981199"/>
            <a:ext cx="9546205" cy="373379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altLang="en-US" sz="4400" b="1" dirty="0"/>
              <a:t>That I will be able to remain faithful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altLang="en-US" sz="4000" dirty="0"/>
              <a:t>Will never be faithful if you do not begin, </a:t>
            </a:r>
            <a:r>
              <a:rPr lang="en-US" altLang="en-US" sz="4000" i="1" dirty="0"/>
              <a:t>Acts 22:16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altLang="en-US" sz="4000" dirty="0"/>
              <a:t>Will always be faithful if you do what Bible says is right, </a:t>
            </a:r>
            <a:r>
              <a:rPr lang="en-US" altLang="en-US" sz="4000" i="1" dirty="0"/>
              <a:t>1 John 1:7; 2:3-6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DECC8B4-3D5C-417E-8437-61FF68A5D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7405" y="6492875"/>
            <a:ext cx="551167" cy="365125"/>
          </a:xfrm>
        </p:spPr>
        <p:txBody>
          <a:bodyPr/>
          <a:lstStyle/>
          <a:p>
            <a:fld id="{460DD775-A59D-4A80-B04B-56DA73F573D6}" type="slidenum">
              <a:rPr lang="en-US" altLang="en-US" sz="1400"/>
              <a:pPr/>
              <a:t>6</a:t>
            </a:fld>
            <a:endParaRPr lang="en-US" altLang="en-US" sz="1400" dirty="0"/>
          </a:p>
        </p:txBody>
      </p:sp>
      <p:sp>
        <p:nvSpPr>
          <p:cNvPr id="34820" name="Line 4">
            <a:extLst>
              <a:ext uri="{FF2B5EF4-FFF2-40B4-BE49-F238E27FC236}">
                <a16:creationId xmlns:a16="http://schemas.microsoft.com/office/drawing/2014/main" id="{DFFBA040-9CF9-4621-BFA3-1714035B1A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143000"/>
            <a:ext cx="7543800" cy="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688CF3-9E0E-4C03-BACA-2376905C4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A5BBCE47-0E01-4415-B666-43E567C40E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228602"/>
            <a:ext cx="7543800" cy="914398"/>
          </a:xfrm>
        </p:spPr>
        <p:txBody>
          <a:bodyPr>
            <a:noAutofit/>
          </a:bodyPr>
          <a:lstStyle/>
          <a:p>
            <a:r>
              <a:rPr lang="en-US" altLang="en-US" sz="6000" b="1" dirty="0"/>
              <a:t>“I want to be sure…”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uiExpand="1" build="p" bldLvl="3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3FA1EB57-AC90-4677-8A0D-032A516892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05000" y="1463686"/>
            <a:ext cx="9829800" cy="5029189"/>
          </a:xfrm>
        </p:spPr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</a:pPr>
            <a:r>
              <a:rPr lang="en-US" altLang="en-US" sz="4400" b="1" dirty="0">
                <a:solidFill>
                  <a:prstClr val="black"/>
                </a:solidFill>
              </a:rPr>
              <a:t>That I can remain faithful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altLang="en-US" sz="4200" dirty="0"/>
              <a:t>You can achieve what others have accomplished, </a:t>
            </a:r>
            <a:r>
              <a:rPr lang="en-US" altLang="en-US" sz="4200" i="1" dirty="0"/>
              <a:t>Hebrews 10:32-35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altLang="en-US" sz="4000" dirty="0"/>
              <a:t>With endurance, </a:t>
            </a:r>
            <a:r>
              <a:rPr lang="en-US" altLang="en-US" sz="4000" i="1" dirty="0"/>
              <a:t>Hebrews 10:36-39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altLang="en-US" sz="4000" dirty="0"/>
              <a:t>You will be tempted, but you can escape and stand, </a:t>
            </a:r>
            <a:r>
              <a:rPr lang="en-US" altLang="en-US" sz="4000" i="1" dirty="0"/>
              <a:t>1 Corinthians 10:12-13; Ephesians 6:13; James 4:7  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DECC8B4-3D5C-417E-8437-61FF68A5D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2574" y="6492875"/>
            <a:ext cx="551167" cy="365125"/>
          </a:xfrm>
        </p:spPr>
        <p:txBody>
          <a:bodyPr/>
          <a:lstStyle/>
          <a:p>
            <a:fld id="{460DD775-A59D-4A80-B04B-56DA73F573D6}" type="slidenum">
              <a:rPr lang="en-US" altLang="en-US" sz="1400"/>
              <a:pPr/>
              <a:t>7</a:t>
            </a:fld>
            <a:endParaRPr lang="en-US" altLang="en-US" sz="1400" dirty="0"/>
          </a:p>
        </p:txBody>
      </p:sp>
      <p:sp>
        <p:nvSpPr>
          <p:cNvPr id="34820" name="Line 4">
            <a:extLst>
              <a:ext uri="{FF2B5EF4-FFF2-40B4-BE49-F238E27FC236}">
                <a16:creationId xmlns:a16="http://schemas.microsoft.com/office/drawing/2014/main" id="{DFFBA040-9CF9-4621-BFA3-1714035B1A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143000"/>
            <a:ext cx="7543800" cy="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688CF3-9E0E-4C03-BACA-2376905C4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66F54198-C16C-4A40-A389-8E5DE1ABE9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228607"/>
            <a:ext cx="7543800" cy="914386"/>
          </a:xfrm>
        </p:spPr>
        <p:txBody>
          <a:bodyPr>
            <a:noAutofit/>
          </a:bodyPr>
          <a:lstStyle/>
          <a:p>
            <a:r>
              <a:rPr lang="en-US" altLang="en-US" sz="6000" b="1" dirty="0"/>
              <a:t>“I want to be sure…”</a:t>
            </a:r>
          </a:p>
        </p:txBody>
      </p:sp>
    </p:spTree>
    <p:extLst>
      <p:ext uri="{BB962C8B-B14F-4D97-AF65-F5344CB8AC3E}">
        <p14:creationId xmlns:p14="http://schemas.microsoft.com/office/powerpoint/2010/main" val="3206272981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uiExpand="1" build="p" bldLvl="3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>
            <a:extLst>
              <a:ext uri="{FF2B5EF4-FFF2-40B4-BE49-F238E27FC236}">
                <a16:creationId xmlns:a16="http://schemas.microsoft.com/office/drawing/2014/main" id="{74123BA8-E561-489D-A7C0-423A8F9469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22092" y="1447800"/>
            <a:ext cx="10076167" cy="4753614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altLang="en-US" sz="4400" b="1" dirty="0"/>
              <a:t>About my eternal destiny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altLang="en-US" sz="4000" dirty="0"/>
              <a:t>Be sure of heaven by being a faithful Christian, </a:t>
            </a:r>
            <a:r>
              <a:rPr lang="en-US" altLang="en-US" sz="4000" i="1" dirty="0"/>
              <a:t>1 John 5:11-13; 2 Timothy 1:12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altLang="en-US" sz="4000" dirty="0"/>
              <a:t>No confidence of heaven if you are disobedient to Christ, </a:t>
            </a:r>
            <a:r>
              <a:rPr lang="en-US" altLang="en-US" sz="4000" i="1" dirty="0"/>
              <a:t>2 Thessalonians 1:8-9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1D2D116-EF57-4CA1-B42C-A64D18038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6200" y="6490816"/>
            <a:ext cx="551167" cy="365125"/>
          </a:xfrm>
        </p:spPr>
        <p:txBody>
          <a:bodyPr/>
          <a:lstStyle/>
          <a:p>
            <a:fld id="{3CE2907A-54BE-4B21-A048-B4EB4F14ABC8}" type="slidenum">
              <a:rPr lang="en-US" altLang="en-US" sz="1400"/>
              <a:pPr/>
              <a:t>8</a:t>
            </a:fld>
            <a:endParaRPr lang="en-US" altLang="en-US" sz="1400" dirty="0"/>
          </a:p>
        </p:txBody>
      </p:sp>
      <p:sp>
        <p:nvSpPr>
          <p:cNvPr id="35844" name="Line 4">
            <a:extLst>
              <a:ext uri="{FF2B5EF4-FFF2-40B4-BE49-F238E27FC236}">
                <a16:creationId xmlns:a16="http://schemas.microsoft.com/office/drawing/2014/main" id="{C7CD9CAA-C814-46F5-84FE-1296B3E0527D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219200"/>
            <a:ext cx="7543800" cy="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D99B8F-896F-43FF-B4D4-9FB48C23B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33106B9B-753A-4C72-8650-F28DCEBB48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228606"/>
            <a:ext cx="7543800" cy="990587"/>
          </a:xfrm>
        </p:spPr>
        <p:txBody>
          <a:bodyPr>
            <a:noAutofit/>
          </a:bodyPr>
          <a:lstStyle/>
          <a:p>
            <a:r>
              <a:rPr lang="en-US" altLang="en-US" sz="6000" b="1" dirty="0"/>
              <a:t>“I want to be sure…”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uiExpand="1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528DBABE-50A1-4AC1-9801-80B620AEE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228603"/>
            <a:ext cx="7543800" cy="1066784"/>
          </a:xfrm>
        </p:spPr>
        <p:txBody>
          <a:bodyPr>
            <a:noAutofit/>
          </a:bodyPr>
          <a:lstStyle/>
          <a:p>
            <a:r>
              <a:rPr lang="en-US" altLang="en-US" sz="6000" b="1" dirty="0"/>
              <a:t>Dangers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9B7091A0-C323-4661-9CE6-D2E2E1EC66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418776"/>
            <a:ext cx="9906000" cy="51054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altLang="en-US" sz="4000" b="1" dirty="0"/>
              <a:t>Delay</a:t>
            </a:r>
            <a:r>
              <a:rPr lang="en-US" altLang="en-US" sz="4000" dirty="0"/>
              <a:t>, </a:t>
            </a:r>
            <a:r>
              <a:rPr lang="en-US" altLang="en-US" sz="4000" i="1" dirty="0"/>
              <a:t>Acts 22:16; 16:32-33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altLang="en-US" sz="4000" b="1" dirty="0"/>
              <a:t>Excuses</a:t>
            </a:r>
            <a:r>
              <a:rPr lang="en-US" altLang="en-US" sz="4000" dirty="0"/>
              <a:t>, </a:t>
            </a:r>
            <a:r>
              <a:rPr lang="en-US" altLang="en-US" sz="4000" i="1" dirty="0"/>
              <a:t>Acts 24:24-25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altLang="en-US" sz="4000" b="1" dirty="0"/>
              <a:t>Missed opportunities</a:t>
            </a:r>
            <a:r>
              <a:rPr lang="en-US" altLang="en-US" sz="4000" dirty="0"/>
              <a:t>, </a:t>
            </a:r>
            <a:r>
              <a:rPr lang="en-US" altLang="en-US" sz="4000" i="1" dirty="0"/>
              <a:t>Proverbs 27:1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altLang="en-US" sz="4000" b="1" dirty="0"/>
              <a:t>Hardened heart</a:t>
            </a:r>
            <a:r>
              <a:rPr lang="en-US" altLang="en-US" sz="4000" dirty="0"/>
              <a:t>, </a:t>
            </a:r>
            <a:r>
              <a:rPr lang="en-US" altLang="en-US" sz="4000" i="1" dirty="0"/>
              <a:t>Hebrews 3:7-9, 13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altLang="en-US" sz="3800" dirty="0"/>
              <a:t>Easier to say “no” </a:t>
            </a:r>
            <a:r>
              <a:rPr lang="en-US" altLang="en-US" sz="3800" i="1" dirty="0"/>
              <a:t>(Eccl. 12:1)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altLang="en-US" sz="3800" dirty="0"/>
              <a:t>Do not refuse Him who speaks </a:t>
            </a:r>
            <a:r>
              <a:rPr lang="en-US" altLang="en-US" sz="3800" i="1" dirty="0"/>
              <a:t>(Heb. 12:25)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9078763-28D7-4395-84E9-ECB036E8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4633" y="6478459"/>
            <a:ext cx="551167" cy="365125"/>
          </a:xfrm>
        </p:spPr>
        <p:txBody>
          <a:bodyPr/>
          <a:lstStyle/>
          <a:p>
            <a:fld id="{03555DED-FA6D-45FF-B426-8E1C07E1B779}" type="slidenum">
              <a:rPr lang="en-US" altLang="en-US" sz="1400"/>
              <a:pPr/>
              <a:t>9</a:t>
            </a:fld>
            <a:endParaRPr lang="en-US" altLang="en-US" sz="1400"/>
          </a:p>
        </p:txBody>
      </p:sp>
      <p:sp>
        <p:nvSpPr>
          <p:cNvPr id="37892" name="Line 4">
            <a:extLst>
              <a:ext uri="{FF2B5EF4-FFF2-40B4-BE49-F238E27FC236}">
                <a16:creationId xmlns:a16="http://schemas.microsoft.com/office/drawing/2014/main" id="{1454FE38-315C-442E-86B9-56708F6E50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295400"/>
            <a:ext cx="7543800" cy="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17D967-08B9-4BC9-B690-9B047D3FB8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 bldLvl="3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485</Words>
  <Application>Microsoft Office PowerPoint</Application>
  <PresentationFormat>Widescreen</PresentationFormat>
  <Paragraphs>61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Times New Roman</vt:lpstr>
      <vt:lpstr>Parallax</vt:lpstr>
      <vt:lpstr>“I Want to be Sure”</vt:lpstr>
      <vt:lpstr>“I want to be sure…”</vt:lpstr>
      <vt:lpstr>“I want to be sure…”</vt:lpstr>
      <vt:lpstr>“I want to be sure…”</vt:lpstr>
      <vt:lpstr>“I want to be sure…”</vt:lpstr>
      <vt:lpstr>“I want to be sure…”</vt:lpstr>
      <vt:lpstr>“I want to be sure…”</vt:lpstr>
      <vt:lpstr>“I want to be sure…”</vt:lpstr>
      <vt:lpstr>Dangers</vt:lpstr>
      <vt:lpstr>The Question For You</vt:lpstr>
      <vt:lpstr>Believe and Obey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20</cp:revision>
  <dcterms:created xsi:type="dcterms:W3CDTF">2019-01-18T18:20:37Z</dcterms:created>
  <dcterms:modified xsi:type="dcterms:W3CDTF">2019-01-20T14:53:13Z</dcterms:modified>
</cp:coreProperties>
</file>