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D3E98-AAA7-409C-A9EE-B827C813EE2D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74550-14B1-4836-8C6C-B1397EDFC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525A68-CD8B-4BCA-B6BC-4603980801B2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4EDC-27C8-43BD-9156-19B0E5E07E1E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671990-87BA-4E48-926C-F117CB4CC419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FFB9-70F6-46B8-AD70-3714FAD563E2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BA279F-F5F1-4384-8168-F508CF16F3AD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1A1D-6E41-4FDB-A35D-0C8FDDEA1B78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83C2-1F66-4327-8049-F5638C6C4124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7F2B-5E57-4F1E-974B-04F05BE7BB1C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AD78-97C8-436F-8A3D-DAEDF93CC068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4C90300-2263-4BE0-9ACE-B60E064376A1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9CCB-4107-480F-AF3B-302637E75331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40C1276-F188-4E97-A734-0D20D8E8A759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1C8F-DAE6-4018-830D-6A9CFF526F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Learned Behavior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7A5E76-87F2-4408-BB7F-60FEFE229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4" y="4158641"/>
            <a:ext cx="10993549" cy="184132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5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cripture Reading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5400" i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26:1-9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B51956-E903-492E-BB11-D7D56269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001928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702156"/>
            <a:ext cx="11185743" cy="1013800"/>
          </a:xfrm>
        </p:spPr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what we learn</a:t>
            </a:r>
            <a:endParaRPr lang="en-US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079321"/>
            <a:ext cx="11460496" cy="441355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Learning still demands choosing to do what we learn</a:t>
            </a:r>
            <a:r>
              <a:rPr lang="en-US" sz="4400" dirty="0"/>
              <a:t>, </a:t>
            </a:r>
            <a:r>
              <a:rPr lang="en-US" sz="4400" i="1" dirty="0"/>
              <a:t>Ezekiel 18:26 (Heb. 5:12-14)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/>
              <a:t>Sin can be “unlearned,” </a:t>
            </a:r>
            <a:r>
              <a:rPr lang="en-US" sz="4400" i="1" dirty="0"/>
              <a:t>Ezekiel 18:27-28, </a:t>
            </a:r>
            <a:br>
              <a:rPr lang="en-US" sz="4400" i="1" dirty="0"/>
            </a:br>
            <a:r>
              <a:rPr lang="en-US" sz="4400" i="1" dirty="0"/>
              <a:t>30-31 </a:t>
            </a:r>
            <a:r>
              <a:rPr lang="en-US" sz="4400" dirty="0"/>
              <a:t>(</a:t>
            </a:r>
            <a:r>
              <a:rPr lang="en-US" sz="4200" dirty="0"/>
              <a:t>Different choices…different outcome)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Slave of sin becomes a slave of righteousness, </a:t>
            </a:r>
            <a:r>
              <a:rPr lang="en-US" sz="4200" i="1" dirty="0"/>
              <a:t>Romans 6:17-18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10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4634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702156"/>
            <a:ext cx="11185743" cy="1013800"/>
          </a:xfrm>
        </p:spPr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Learned Behavior</a:t>
            </a:r>
            <a:endParaRPr lang="en-US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1908349"/>
            <a:ext cx="11460496" cy="44162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“But you must continue in the things which   you have learned and been assured of” </a:t>
            </a:r>
            <a:br>
              <a:rPr lang="en-US" sz="4400" dirty="0"/>
            </a:br>
            <a:r>
              <a:rPr lang="en-US" sz="4400" i="1" dirty="0"/>
              <a:t>(2 Timothy 3:14)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“The things which you </a:t>
            </a:r>
            <a:r>
              <a:rPr lang="en-US" sz="4400" b="1" dirty="0"/>
              <a:t>learned</a:t>
            </a:r>
            <a:r>
              <a:rPr lang="en-US" sz="4400" dirty="0"/>
              <a:t> and received  and heard and saw in me, these </a:t>
            </a:r>
            <a:r>
              <a:rPr lang="en-US" sz="4400" b="1" dirty="0"/>
              <a:t>do</a:t>
            </a:r>
            <a:r>
              <a:rPr lang="en-US" sz="4400" dirty="0"/>
              <a:t>, and the  God of peace will be with you.” </a:t>
            </a:r>
            <a:r>
              <a:rPr lang="en-US" sz="4400" i="1" dirty="0"/>
              <a:t>(Philippians 4:9)</a:t>
            </a:r>
            <a:endParaRPr lang="en-US" sz="4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11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4935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AA4B7-2151-4EB7-AEA9-AB2D08566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51488"/>
          </a:xfrm>
        </p:spPr>
        <p:txBody>
          <a:bodyPr>
            <a:noAutofit/>
          </a:bodyPr>
          <a:lstStyle/>
          <a:p>
            <a:r>
              <a:rPr lang="en-US" sz="6600" dirty="0"/>
              <a:t>Value of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D3B24-2790-44F8-811A-A557DBF59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11029615" cy="3975348"/>
          </a:xfrm>
        </p:spPr>
        <p:txBody>
          <a:bodyPr>
            <a:normAutofit/>
          </a:bodyPr>
          <a:lstStyle/>
          <a:p>
            <a:r>
              <a:rPr lang="en-US" sz="4400" dirty="0"/>
              <a:t>Wise to continue to learn, </a:t>
            </a:r>
            <a:r>
              <a:rPr lang="en-US" sz="4400" i="1" dirty="0"/>
              <a:t>Proverbs 1:5</a:t>
            </a:r>
          </a:p>
          <a:p>
            <a:r>
              <a:rPr lang="en-US" sz="4400" dirty="0"/>
              <a:t>“To learn by use and practice, to be in the habit of, accustomed to” (</a:t>
            </a:r>
            <a:r>
              <a:rPr lang="en-US" sz="4400" i="1" dirty="0"/>
              <a:t>Thayer</a:t>
            </a:r>
            <a:r>
              <a:rPr lang="en-US" sz="4400" dirty="0"/>
              <a:t>)</a:t>
            </a:r>
          </a:p>
          <a:p>
            <a:r>
              <a:rPr lang="en-US" sz="4400" dirty="0"/>
              <a:t>Some learn and never come to knowledge of the truth, </a:t>
            </a:r>
            <a:r>
              <a:rPr lang="en-US" sz="4400" i="1" dirty="0"/>
              <a:t>2 Timothy 3:7 (Isaiah 26:10)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F146F3-639F-409C-A391-AC484FCBA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F6EDF9B-2D54-43C4-B728-84BC48F15ACE}"/>
              </a:ext>
            </a:extLst>
          </p:cNvPr>
          <p:cNvSpPr txBox="1">
            <a:spLocks/>
          </p:cNvSpPr>
          <p:nvPr/>
        </p:nvSpPr>
        <p:spPr>
          <a:xfrm>
            <a:off x="10971659" y="6492875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89752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168222" cy="1013800"/>
          </a:xfrm>
        </p:spPr>
        <p:txBody>
          <a:bodyPr>
            <a:normAutofit/>
          </a:bodyPr>
          <a:lstStyle/>
          <a:p>
            <a: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Sinning is learned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rmAutofit/>
          </a:bodyPr>
          <a:lstStyle/>
          <a:p>
            <a:r>
              <a:rPr lang="en-US" sz="4400" b="1" dirty="0"/>
              <a:t>Sin is not inherited or forced</a:t>
            </a:r>
            <a:r>
              <a:rPr lang="en-US" sz="4400" dirty="0"/>
              <a:t>, </a:t>
            </a:r>
            <a:r>
              <a:rPr lang="en-US" sz="4400" i="1" dirty="0"/>
              <a:t>Ezekiel 18:4</a:t>
            </a:r>
          </a:p>
          <a:p>
            <a:pPr lvl="1"/>
            <a:r>
              <a:rPr lang="en-US" sz="4200" dirty="0"/>
              <a:t>Sin is the result of choices, </a:t>
            </a:r>
            <a:r>
              <a:rPr lang="en-US" sz="4200" i="1" dirty="0"/>
              <a:t>Romans 5:12</a:t>
            </a:r>
          </a:p>
          <a:p>
            <a:pPr lvl="1"/>
            <a:r>
              <a:rPr lang="en-US" sz="4200" dirty="0"/>
              <a:t>Sin involves action, </a:t>
            </a:r>
            <a:r>
              <a:rPr lang="en-US" sz="4200" i="1" dirty="0"/>
              <a:t>1 John 3:4</a:t>
            </a:r>
          </a:p>
          <a:p>
            <a:pPr lvl="1"/>
            <a:r>
              <a:rPr lang="en-US" sz="4200" dirty="0"/>
              <a:t>Example: Israel learned sin, </a:t>
            </a:r>
            <a:r>
              <a:rPr lang="en-US" sz="4200" i="1" dirty="0"/>
              <a:t>Psalm 106:34-39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3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8661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168222" cy="1013800"/>
          </a:xfrm>
        </p:spPr>
        <p:txBody>
          <a:bodyPr>
            <a:normAutofit/>
          </a:bodyPr>
          <a:lstStyle/>
          <a:p>
            <a: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Sinning is learned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91847"/>
            <a:ext cx="11029615" cy="4401027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We learn the pleasure of sin, and by practicing it, sin rules us</a:t>
            </a:r>
            <a:r>
              <a:rPr lang="en-US" sz="4400" dirty="0"/>
              <a:t>, </a:t>
            </a:r>
            <a:r>
              <a:rPr lang="en-US" sz="4400" i="1" dirty="0"/>
              <a:t>Hebrews 11:25; </a:t>
            </a:r>
            <a:br>
              <a:rPr lang="en-US" sz="4400" i="1" dirty="0"/>
            </a:br>
            <a:r>
              <a:rPr lang="en-US" sz="4400" i="1" dirty="0"/>
              <a:t>2 Thessalonians 2:12</a:t>
            </a:r>
          </a:p>
          <a:p>
            <a:pPr lvl="1"/>
            <a:r>
              <a:rPr lang="en-US" sz="4200" dirty="0"/>
              <a:t>Sin teaches us to return to it, </a:t>
            </a:r>
            <a:r>
              <a:rPr lang="en-US" sz="4200" i="1" dirty="0"/>
              <a:t>Genesis 3:6</a:t>
            </a:r>
          </a:p>
          <a:p>
            <a:pPr lvl="1"/>
            <a:r>
              <a:rPr lang="en-US" sz="4200" dirty="0"/>
              <a:t>Sin’s habit is learned, </a:t>
            </a:r>
            <a:r>
              <a:rPr lang="en-US" sz="4200" i="1" dirty="0"/>
              <a:t> James 1:15-16</a:t>
            </a:r>
          </a:p>
          <a:p>
            <a:pPr lvl="1"/>
            <a:r>
              <a:rPr lang="en-US" sz="4200" dirty="0"/>
              <a:t>Sin rules us as we obey it, </a:t>
            </a:r>
            <a:r>
              <a:rPr lang="en-US" sz="4200" i="1" dirty="0"/>
              <a:t>Romans 6:12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4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35459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168222" cy="1013800"/>
          </a:xfrm>
        </p:spPr>
        <p:txBody>
          <a:bodyPr>
            <a:normAutofit/>
          </a:bodyPr>
          <a:lstStyle/>
          <a:p>
            <a: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Sinning is learned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180495"/>
            <a:ext cx="11481498" cy="4312379"/>
          </a:xfrm>
        </p:spPr>
        <p:txBody>
          <a:bodyPr>
            <a:normAutofit/>
          </a:bodyPr>
          <a:lstStyle/>
          <a:p>
            <a:r>
              <a:rPr lang="en-US" sz="4400" b="1" dirty="0"/>
              <a:t>Warned against learning sin</a:t>
            </a:r>
            <a:r>
              <a:rPr lang="en-US" sz="4400" dirty="0"/>
              <a:t>, </a:t>
            </a:r>
            <a:r>
              <a:rPr lang="en-US" sz="4400" i="1" dirty="0"/>
              <a:t>Jeremiah 10:1-2</a:t>
            </a:r>
          </a:p>
          <a:p>
            <a:pPr lvl="1"/>
            <a:r>
              <a:rPr lang="en-US" sz="4200" dirty="0"/>
              <a:t>Not the ways of the angry, </a:t>
            </a:r>
            <a:r>
              <a:rPr lang="en-US" sz="4200" i="1" dirty="0"/>
              <a:t>Proverbs 22:24-25</a:t>
            </a:r>
          </a:p>
          <a:p>
            <a:pPr lvl="1"/>
            <a:r>
              <a:rPr lang="en-US" sz="4200" dirty="0"/>
              <a:t>Not war, </a:t>
            </a:r>
            <a:r>
              <a:rPr lang="en-US" sz="4200" i="1" dirty="0"/>
              <a:t>Isaiah 2:4 (James 4:1-3)</a:t>
            </a:r>
          </a:p>
          <a:p>
            <a:pPr lvl="1"/>
            <a:r>
              <a:rPr lang="en-US" sz="4200" dirty="0"/>
              <a:t>Not to be idle, </a:t>
            </a:r>
            <a:r>
              <a:rPr lang="en-US" sz="4200" i="1" dirty="0"/>
              <a:t>1 Timothy 5:13</a:t>
            </a:r>
          </a:p>
          <a:p>
            <a:pPr lvl="1"/>
            <a:r>
              <a:rPr lang="en-US" sz="4200" dirty="0"/>
              <a:t>Not to blaspheme, </a:t>
            </a:r>
            <a:r>
              <a:rPr lang="en-US" sz="4200" i="1" dirty="0"/>
              <a:t>1 Timothy 1:20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5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8099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168222" cy="1013800"/>
          </a:xfrm>
        </p:spPr>
        <p:txBody>
          <a:bodyPr>
            <a:norm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Godliness is learned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4800" b="1" dirty="0"/>
              <a:t>Learn to do good</a:t>
            </a:r>
            <a:r>
              <a:rPr lang="en-US" sz="4800" dirty="0"/>
              <a:t>, </a:t>
            </a:r>
            <a:r>
              <a:rPr lang="en-US" sz="4800" i="1" dirty="0"/>
              <a:t>Isaiah 1:16-17, 19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4800" b="1" dirty="0"/>
              <a:t>Go learn…then do</a:t>
            </a:r>
            <a:r>
              <a:rPr lang="en-US" sz="4800" i="1" dirty="0"/>
              <a:t>, Matthew 9:13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3876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702156"/>
            <a:ext cx="11185743" cy="10138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Godliness is learned behavior</a:t>
            </a:r>
            <a:endParaRPr lang="en-US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194783"/>
            <a:ext cx="11481498" cy="4129817"/>
          </a:xfrm>
        </p:spPr>
        <p:txBody>
          <a:bodyPr>
            <a:normAutofit/>
          </a:bodyPr>
          <a:lstStyle/>
          <a:p>
            <a:r>
              <a:rPr lang="en-US" sz="4400" b="1" dirty="0"/>
              <a:t>God’s judgments are opportunities to learn</a:t>
            </a:r>
            <a:r>
              <a:rPr lang="en-US" sz="4400" dirty="0"/>
              <a:t>, </a:t>
            </a:r>
            <a:r>
              <a:rPr lang="en-US" sz="4400" i="1" dirty="0"/>
              <a:t>Isaiah 26:9</a:t>
            </a:r>
          </a:p>
          <a:p>
            <a:pPr lvl="1"/>
            <a:r>
              <a:rPr lang="en-US" sz="4200" dirty="0"/>
              <a:t>Great commission, </a:t>
            </a:r>
            <a:r>
              <a:rPr lang="en-US" sz="4200" i="1" dirty="0"/>
              <a:t>Matthew 28:19-20 </a:t>
            </a:r>
          </a:p>
          <a:p>
            <a:pPr lvl="1"/>
            <a:r>
              <a:rPr lang="en-US" sz="4200" dirty="0"/>
              <a:t>How the Father draws sinners to Christ, </a:t>
            </a:r>
            <a:br>
              <a:rPr lang="en-US" sz="4200" dirty="0"/>
            </a:br>
            <a:r>
              <a:rPr lang="en-US" sz="4200" i="1" dirty="0"/>
              <a:t>John 6:44-45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7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6173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702156"/>
            <a:ext cx="11185743" cy="10138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Godliness is learned behavior</a:t>
            </a:r>
            <a:endParaRPr lang="en-US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023811"/>
            <a:ext cx="11481498" cy="446906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Learn what is good…</a:t>
            </a:r>
            <a:endParaRPr lang="en-US" sz="4400" i="1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From Scriptures, </a:t>
            </a:r>
            <a:r>
              <a:rPr lang="en-US" sz="4200" i="1" dirty="0"/>
              <a:t>Roman 15:4; 2 Timothy 3:14-17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God’s doctrine, </a:t>
            </a:r>
            <a:r>
              <a:rPr lang="en-US" sz="4200" i="1" dirty="0"/>
              <a:t>Isaiah 29:22-24 (2 Timothy 2:2)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Piety at home, </a:t>
            </a:r>
            <a:r>
              <a:rPr lang="en-US" sz="4200" i="1" dirty="0"/>
              <a:t>1 Timothy 5:4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Maintain good works, </a:t>
            </a:r>
            <a:r>
              <a:rPr lang="en-US" sz="4200" i="1" dirty="0"/>
              <a:t>Titus 3:14 (8)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8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8307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6D4-A357-4008-A240-ACDC21B5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702156"/>
            <a:ext cx="11185743" cy="10138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Godliness is learned behavior</a:t>
            </a:r>
            <a:endParaRPr lang="en-US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5D3-E665-49D6-BAF5-136153E6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023811"/>
            <a:ext cx="11481498" cy="446906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Learn what is good…</a:t>
            </a:r>
            <a:endParaRPr lang="en-US" sz="4400" i="1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To be content, </a:t>
            </a:r>
            <a:r>
              <a:rPr lang="en-US" sz="4200" i="1" dirty="0"/>
              <a:t>Philippians 4:11-13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Obedience through suffering, </a:t>
            </a:r>
            <a:r>
              <a:rPr lang="en-US" sz="4200" i="1" dirty="0"/>
              <a:t>Hebrews 5:8-9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Quietness with all submission, </a:t>
            </a:r>
            <a:r>
              <a:rPr lang="en-US" sz="4200" i="1" dirty="0"/>
              <a:t>1 Timothy 2:11-12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Christ, </a:t>
            </a:r>
            <a:r>
              <a:rPr lang="en-US" sz="4200" i="1" dirty="0"/>
              <a:t>Ephesians 4:20-21</a:t>
            </a:r>
            <a:endParaRPr lang="en-US" sz="4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E4E3E-DCA6-4110-BAB5-0D0FF42D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59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9</a:t>
            </a:fld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0219CA-A639-4347-968B-B35691E5C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0220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343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Gill Sans MT</vt:lpstr>
      <vt:lpstr>Wingdings 2</vt:lpstr>
      <vt:lpstr>Dividend</vt:lpstr>
      <vt:lpstr>Learned Behavior</vt:lpstr>
      <vt:lpstr>Value of Learning</vt:lpstr>
      <vt:lpstr>Sinning is learned behavior</vt:lpstr>
      <vt:lpstr>Sinning is learned behavior</vt:lpstr>
      <vt:lpstr>Sinning is learned behavior</vt:lpstr>
      <vt:lpstr>Godliness is learned behavior</vt:lpstr>
      <vt:lpstr>Godliness is learned behavior</vt:lpstr>
      <vt:lpstr>Godliness is learned behavior</vt:lpstr>
      <vt:lpstr>Godliness is learned behavior</vt:lpstr>
      <vt:lpstr>Using what we learn</vt:lpstr>
      <vt:lpstr>Learned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15</cp:revision>
  <dcterms:created xsi:type="dcterms:W3CDTF">2019-01-25T19:29:35Z</dcterms:created>
  <dcterms:modified xsi:type="dcterms:W3CDTF">2019-01-27T14:27:48Z</dcterms:modified>
</cp:coreProperties>
</file>