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654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0D776F-28D2-4466-AFCD-2E3F03B3FA25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FC8709-85D7-4F2A-827E-527BC34AC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165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0CE15D0-02FE-41B6-BB56-1666D7A977EA}" type="datetime1">
              <a:rPr lang="en-US" smtClean="0"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43F44-ACDA-4D67-A384-4AED932D3F07}" type="datetime1">
              <a:rPr lang="en-US" smtClean="0"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40D17-78AD-4842-A6A7-3D182BA39C57}" type="datetime1">
              <a:rPr lang="en-US" smtClean="0"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E3C3-C073-4ECD-929D-96F195994B38}" type="datetime1">
              <a:rPr lang="en-US" smtClean="0"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A60CB19-D542-4628-BB69-6E085122A056}" type="datetime1">
              <a:rPr lang="en-US" smtClean="0"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A19AB-DAA8-45A9-838E-708B4B55A200}" type="datetime1">
              <a:rPr lang="en-US" smtClean="0"/>
              <a:t>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69C9F-D54C-4B87-8AC9-5AB06D373FDB}" type="datetime1">
              <a:rPr lang="en-US" smtClean="0"/>
              <a:t>1/6/2019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ABF4F-BCCC-4BCD-AFE0-51A438361782}" type="datetime1">
              <a:rPr lang="en-US" smtClean="0"/>
              <a:t>1/6/2019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A5BB3-FF1A-498E-A41F-AF69040B98AB}" type="datetime1">
              <a:rPr lang="en-US" smtClean="0"/>
              <a:t>1/6/2019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B2E8E412-9A22-480F-AD63-56417A9CE7E7}" type="datetime1">
              <a:rPr lang="en-US" smtClean="0"/>
              <a:t>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transition spd="slow">
    <p:randomBar dir="vert"/>
  </p:transition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A7EA6C4E-16FA-4E05-B503-0D37414B2939}" type="datetime1">
              <a:rPr lang="en-US" smtClean="0"/>
              <a:t>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BF9DC64-F66B-461B-96C3-0B7BE4B56B42}" type="datetime1">
              <a:rPr lang="en-US" smtClean="0"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randomBar dir="vert"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C71FF-CBD6-4DCE-B4F8-B2F9984302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 dirty="0"/>
              <a:t>Stuff</a:t>
            </a:r>
            <a:br>
              <a:rPr lang="en-US" sz="7200" dirty="0"/>
            </a:br>
            <a:r>
              <a:rPr lang="en-US" sz="7200" dirty="0"/>
              <a:t>Jesus</a:t>
            </a:r>
            <a:br>
              <a:rPr lang="en-US" sz="7200" dirty="0"/>
            </a:br>
            <a:r>
              <a:rPr lang="en-US" sz="7200" dirty="0"/>
              <a:t>Never</a:t>
            </a:r>
            <a:br>
              <a:rPr lang="en-US" sz="7200" dirty="0"/>
            </a:br>
            <a:r>
              <a:rPr lang="en-US" sz="7200" dirty="0"/>
              <a:t>Said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D15992-24F5-4390-97BD-92B2ECF66E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76FD54-E689-4B99-AA37-2EBF6F00E3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12258" y="6350335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72867073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CB8F9-1D09-4BF7-81EC-1F31E7355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7342" y="382385"/>
            <a:ext cx="10302658" cy="1022669"/>
          </a:xfrm>
        </p:spPr>
        <p:txBody>
          <a:bodyPr>
            <a:normAutofit/>
          </a:bodyPr>
          <a:lstStyle/>
          <a:p>
            <a:r>
              <a:rPr lang="en-US" sz="5400" spc="400" dirty="0"/>
              <a:t>Jesus Never Said…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8E27E0-B290-46D7-96F6-C219502B8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7342" y="1405055"/>
            <a:ext cx="10784910" cy="521877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i="1" dirty="0">
                <a:solidFill>
                  <a:schemeClr val="tx1"/>
                </a:solidFill>
              </a:rPr>
              <a:t>“Peter is the primary apostle and the first pope.”</a:t>
            </a:r>
          </a:p>
          <a:p>
            <a:pPr lvl="1">
              <a:lnSpc>
                <a:spcPct val="100000"/>
              </a:lnSpc>
            </a:pPr>
            <a:r>
              <a:rPr lang="en-US" sz="4200" dirty="0">
                <a:solidFill>
                  <a:schemeClr val="tx1"/>
                </a:solidFill>
              </a:rPr>
              <a:t>“First link in the chain of the papacy.”</a:t>
            </a:r>
          </a:p>
          <a:p>
            <a:pPr>
              <a:lnSpc>
                <a:spcPct val="100000"/>
              </a:lnSpc>
            </a:pPr>
            <a:r>
              <a:rPr lang="en-US" sz="4400" b="1" dirty="0">
                <a:solidFill>
                  <a:schemeClr val="tx1"/>
                </a:solidFill>
              </a:rPr>
              <a:t>Jesus did say:</a:t>
            </a:r>
            <a:endParaRPr lang="en-US" sz="4400" dirty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</a:pPr>
            <a:r>
              <a:rPr lang="en-US" sz="4200" dirty="0">
                <a:solidFill>
                  <a:schemeClr val="tx1"/>
                </a:solidFill>
              </a:rPr>
              <a:t>All authority…Go teach, </a:t>
            </a:r>
            <a:r>
              <a:rPr lang="en-US" sz="4200" i="1" dirty="0">
                <a:solidFill>
                  <a:schemeClr val="tx1"/>
                </a:solidFill>
              </a:rPr>
              <a:t>Matthew 28:18-20</a:t>
            </a:r>
          </a:p>
          <a:p>
            <a:pPr lvl="1">
              <a:lnSpc>
                <a:spcPct val="100000"/>
              </a:lnSpc>
            </a:pPr>
            <a:r>
              <a:rPr lang="en-US" sz="4200" dirty="0">
                <a:solidFill>
                  <a:schemeClr val="tx1"/>
                </a:solidFill>
              </a:rPr>
              <a:t>All apostles equal witnesses, </a:t>
            </a:r>
            <a:r>
              <a:rPr lang="en-US" sz="4200" i="1" dirty="0">
                <a:solidFill>
                  <a:schemeClr val="tx1"/>
                </a:solidFill>
              </a:rPr>
              <a:t>Acts 1:8</a:t>
            </a:r>
          </a:p>
          <a:p>
            <a:pPr lvl="1">
              <a:lnSpc>
                <a:spcPct val="100000"/>
              </a:lnSpc>
            </a:pPr>
            <a:r>
              <a:rPr lang="en-US" sz="4200" dirty="0">
                <a:solidFill>
                  <a:schemeClr val="tx1"/>
                </a:solidFill>
              </a:rPr>
              <a:t>Peter is a </a:t>
            </a:r>
            <a:r>
              <a:rPr lang="en-US" sz="4200" u="sng" dirty="0">
                <a:solidFill>
                  <a:schemeClr val="tx1"/>
                </a:solidFill>
              </a:rPr>
              <a:t>stone</a:t>
            </a:r>
            <a:r>
              <a:rPr lang="en-US" sz="4200" dirty="0">
                <a:solidFill>
                  <a:schemeClr val="tx1"/>
                </a:solidFill>
              </a:rPr>
              <a:t>, Christ is the </a:t>
            </a:r>
            <a:r>
              <a:rPr lang="en-US" sz="4200" u="sng" dirty="0">
                <a:solidFill>
                  <a:schemeClr val="tx1"/>
                </a:solidFill>
              </a:rPr>
              <a:t>bedrock</a:t>
            </a:r>
            <a:r>
              <a:rPr lang="en-US" sz="4200" dirty="0">
                <a:solidFill>
                  <a:schemeClr val="tx1"/>
                </a:solidFill>
              </a:rPr>
              <a:t> of </a:t>
            </a:r>
            <a:br>
              <a:rPr lang="en-US" sz="4200" dirty="0">
                <a:solidFill>
                  <a:schemeClr val="tx1"/>
                </a:solidFill>
              </a:rPr>
            </a:br>
            <a:r>
              <a:rPr lang="en-US" sz="4200" dirty="0">
                <a:solidFill>
                  <a:schemeClr val="tx1"/>
                </a:solidFill>
              </a:rPr>
              <a:t>His church, </a:t>
            </a:r>
            <a:r>
              <a:rPr lang="en-US" sz="4200" i="1" dirty="0">
                <a:solidFill>
                  <a:schemeClr val="tx1"/>
                </a:solidFill>
              </a:rPr>
              <a:t>Matthew 16:16-18 (1 Cor. 3:11)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F49C2D-C224-43F8-9549-4BCA5EFFD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49414" y="6512204"/>
            <a:ext cx="442586" cy="345796"/>
          </a:xfrm>
        </p:spPr>
        <p:txBody>
          <a:bodyPr/>
          <a:lstStyle/>
          <a:p>
            <a:fld id="{71766878-3199-4EAB-94E7-2D6D11070E14}" type="slidenum">
              <a:rPr lang="en-US" sz="14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fld>
            <a:endParaRPr lang="en-US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DF29D24-DA91-4816-9233-750AED82E0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47650" y="6298213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7530624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CB8F9-1D09-4BF7-81EC-1F31E7355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7342" y="382385"/>
            <a:ext cx="10302658" cy="1022669"/>
          </a:xfrm>
        </p:spPr>
        <p:txBody>
          <a:bodyPr>
            <a:normAutofit/>
          </a:bodyPr>
          <a:lstStyle/>
          <a:p>
            <a:r>
              <a:rPr lang="en-US" sz="5400" spc="400" dirty="0"/>
              <a:t>Jesus Never Said…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8E27E0-B290-46D7-96F6-C219502B8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7342" y="1405054"/>
            <a:ext cx="10784910" cy="51071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i="1" dirty="0">
                <a:solidFill>
                  <a:schemeClr val="tx1"/>
                </a:solidFill>
              </a:rPr>
              <a:t>“Sorry guys, I can’t use you until you have a degree from a Bible college.”</a:t>
            </a:r>
          </a:p>
          <a:p>
            <a:pPr lvl="1">
              <a:lnSpc>
                <a:spcPct val="100000"/>
              </a:lnSpc>
            </a:pPr>
            <a:r>
              <a:rPr lang="en-US" sz="4200" dirty="0">
                <a:solidFill>
                  <a:schemeClr val="tx1"/>
                </a:solidFill>
              </a:rPr>
              <a:t>Seminaries help develop and keep a clergy</a:t>
            </a:r>
          </a:p>
          <a:p>
            <a:pPr>
              <a:lnSpc>
                <a:spcPct val="100000"/>
              </a:lnSpc>
            </a:pPr>
            <a:r>
              <a:rPr lang="en-US" sz="4400" b="1" dirty="0">
                <a:solidFill>
                  <a:schemeClr val="tx1"/>
                </a:solidFill>
              </a:rPr>
              <a:t>Jesus did say:</a:t>
            </a:r>
            <a:endParaRPr lang="en-US" sz="4400" dirty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</a:pPr>
            <a:r>
              <a:rPr lang="en-US" sz="4200" dirty="0">
                <a:solidFill>
                  <a:schemeClr val="tx1"/>
                </a:solidFill>
              </a:rPr>
              <a:t>Do not exalt men, </a:t>
            </a:r>
            <a:r>
              <a:rPr lang="en-US" sz="4200" i="1" dirty="0">
                <a:solidFill>
                  <a:schemeClr val="tx1"/>
                </a:solidFill>
              </a:rPr>
              <a:t>Matthew 23:6-10</a:t>
            </a:r>
          </a:p>
          <a:p>
            <a:pPr lvl="1">
              <a:lnSpc>
                <a:spcPct val="100000"/>
              </a:lnSpc>
            </a:pPr>
            <a:r>
              <a:rPr lang="en-US" sz="4200" dirty="0">
                <a:solidFill>
                  <a:schemeClr val="tx1"/>
                </a:solidFill>
              </a:rPr>
              <a:t>All learn the truth and preach it, </a:t>
            </a:r>
            <a:r>
              <a:rPr lang="en-US" sz="4200" i="1" dirty="0">
                <a:solidFill>
                  <a:schemeClr val="tx1"/>
                </a:solidFill>
              </a:rPr>
              <a:t>John 8:32 (16:13); Ephesians 3:3-4; Mark 16:15, 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F49C2D-C224-43F8-9549-4BCA5EFFD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49414" y="6512204"/>
            <a:ext cx="442586" cy="345796"/>
          </a:xfrm>
        </p:spPr>
        <p:txBody>
          <a:bodyPr/>
          <a:lstStyle/>
          <a:p>
            <a:fld id="{71766878-3199-4EAB-94E7-2D6D11070E14}" type="slidenum">
              <a:rPr lang="en-US" sz="14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</a:t>
            </a:fld>
            <a:endParaRPr lang="en-US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DF29D24-DA91-4816-9233-750AED82E0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47650" y="6298213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1927153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C71FF-CBD6-4DCE-B4F8-B2F9984302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07704" y="1098388"/>
            <a:ext cx="4910204" cy="4394988"/>
          </a:xfrm>
        </p:spPr>
        <p:txBody>
          <a:bodyPr/>
          <a:lstStyle/>
          <a:p>
            <a:r>
              <a:rPr lang="en-US" sz="6000" dirty="0"/>
              <a:t>Do Not</a:t>
            </a:r>
            <a:br>
              <a:rPr lang="en-US" sz="6000" dirty="0"/>
            </a:br>
            <a:r>
              <a:rPr lang="en-US" sz="6000" dirty="0"/>
              <a:t>say jesus said stuff he did not say!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D15992-24F5-4390-97BD-92B2ECF66E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6170" y="5983318"/>
            <a:ext cx="8793271" cy="734034"/>
          </a:xfrm>
        </p:spPr>
        <p:txBody>
          <a:bodyPr>
            <a:normAutofit/>
          </a:bodyPr>
          <a:lstStyle/>
          <a:p>
            <a:r>
              <a:rPr lang="en-US" sz="3600" dirty="0"/>
              <a:t>HONESTY    RESPECT    FAITH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76FD54-E689-4B99-AA37-2EBF6F00E3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12258" y="6350335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8516581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008EC-7422-4FF3-B667-B86C1BB05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Stuff Jesus Never Said</a:t>
            </a:r>
            <a:br>
              <a:rPr lang="en-US" sz="7200" dirty="0"/>
            </a:br>
            <a:r>
              <a:rPr lang="en-US" sz="7200" dirty="0"/>
              <a:t>to the Lost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FEAE4E-4148-4C47-B7B7-44C8946D27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7FD09A-9527-4EC1-B9C1-437264D93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06106" y="6413257"/>
            <a:ext cx="1487566" cy="345796"/>
          </a:xfrm>
        </p:spPr>
        <p:txBody>
          <a:bodyPr/>
          <a:lstStyle/>
          <a:p>
            <a:fld id="{71766878-3199-4EAB-94E7-2D6D11070E14}" type="slidenum">
              <a:rPr lang="en-US" sz="1400" smtClean="0"/>
              <a:pPr/>
              <a:t>2</a:t>
            </a:fld>
            <a:endParaRPr lang="en-US" sz="1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48D9F70-0F40-4E0C-A6BC-D8F141D84B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98328" y="6331071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12732795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CB8F9-1D09-4BF7-81EC-1F31E7355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022669"/>
          </a:xfrm>
        </p:spPr>
        <p:txBody>
          <a:bodyPr>
            <a:normAutofit/>
          </a:bodyPr>
          <a:lstStyle/>
          <a:p>
            <a:r>
              <a:rPr lang="en-US" sz="5400" spc="400" dirty="0"/>
              <a:t>Jesus Never Said…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8E27E0-B290-46D7-96F6-C219502B8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405055"/>
            <a:ext cx="10178322" cy="521877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i="1" dirty="0">
                <a:solidFill>
                  <a:schemeClr val="tx1"/>
                </a:solidFill>
              </a:rPr>
              <a:t>“Just believe in me and pray the sinner’s prayer, and I will come into your heart.”</a:t>
            </a:r>
          </a:p>
          <a:p>
            <a:pPr lvl="1">
              <a:lnSpc>
                <a:spcPct val="100000"/>
              </a:lnSpc>
            </a:pPr>
            <a:r>
              <a:rPr lang="en-US" sz="4200" dirty="0">
                <a:solidFill>
                  <a:schemeClr val="tx1"/>
                </a:solidFill>
              </a:rPr>
              <a:t>Pray to Jesus for salvation</a:t>
            </a:r>
          </a:p>
          <a:p>
            <a:pPr>
              <a:lnSpc>
                <a:spcPct val="100000"/>
              </a:lnSpc>
            </a:pPr>
            <a:r>
              <a:rPr lang="en-US" sz="4400" b="1" dirty="0">
                <a:solidFill>
                  <a:schemeClr val="tx1"/>
                </a:solidFill>
              </a:rPr>
              <a:t>Jesus did say:</a:t>
            </a:r>
            <a:endParaRPr lang="en-US" sz="4400" dirty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</a:pPr>
            <a:r>
              <a:rPr lang="en-US" sz="4200" dirty="0">
                <a:solidFill>
                  <a:schemeClr val="tx1"/>
                </a:solidFill>
              </a:rPr>
              <a:t>Identify your sin and believe in Me</a:t>
            </a:r>
          </a:p>
          <a:p>
            <a:pPr lvl="1">
              <a:lnSpc>
                <a:spcPct val="100000"/>
              </a:lnSpc>
            </a:pPr>
            <a:r>
              <a:rPr lang="en-US" sz="4200" dirty="0">
                <a:solidFill>
                  <a:schemeClr val="tx1"/>
                </a:solidFill>
              </a:rPr>
              <a:t>Repent and be baptized, or perish, </a:t>
            </a:r>
            <a:br>
              <a:rPr lang="en-US" sz="4200" dirty="0">
                <a:solidFill>
                  <a:schemeClr val="tx1"/>
                </a:solidFill>
              </a:rPr>
            </a:br>
            <a:r>
              <a:rPr lang="en-US" sz="4200" i="1" dirty="0">
                <a:solidFill>
                  <a:schemeClr val="tx1"/>
                </a:solidFill>
              </a:rPr>
              <a:t>John 8:23-24; Luke 13:3, 5; Mark 16:16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F49C2D-C224-43F8-9549-4BCA5EFFD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72601" y="6512204"/>
            <a:ext cx="2819399" cy="345796"/>
          </a:xfrm>
        </p:spPr>
        <p:txBody>
          <a:bodyPr/>
          <a:lstStyle/>
          <a:p>
            <a:fld id="{71766878-3199-4EAB-94E7-2D6D11070E14}" type="slidenum">
              <a:rPr lang="en-US" sz="14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fld>
            <a:endParaRPr lang="en-US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DF29D24-DA91-4816-9233-750AED82E0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47650" y="6298213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83534670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CB8F9-1D09-4BF7-81EC-1F31E7355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022669"/>
          </a:xfrm>
        </p:spPr>
        <p:txBody>
          <a:bodyPr>
            <a:normAutofit/>
          </a:bodyPr>
          <a:lstStyle/>
          <a:p>
            <a:r>
              <a:rPr lang="en-US" sz="5400" spc="400" dirty="0"/>
              <a:t>Jesus Never Said…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8E27E0-B290-46D7-96F6-C219502B8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405055"/>
            <a:ext cx="10610470" cy="521877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i="1" dirty="0">
                <a:solidFill>
                  <a:schemeClr val="tx1"/>
                </a:solidFill>
              </a:rPr>
              <a:t>“Baptize your babies to prepare them to be members of the church.”</a:t>
            </a:r>
          </a:p>
          <a:p>
            <a:pPr lvl="1">
              <a:lnSpc>
                <a:spcPct val="100000"/>
              </a:lnSpc>
            </a:pPr>
            <a:r>
              <a:rPr lang="en-US" sz="4200" dirty="0">
                <a:solidFill>
                  <a:schemeClr val="tx1"/>
                </a:solidFill>
              </a:rPr>
              <a:t>Infant baptism (baptism of anticipation)</a:t>
            </a:r>
          </a:p>
          <a:p>
            <a:pPr>
              <a:lnSpc>
                <a:spcPct val="100000"/>
              </a:lnSpc>
            </a:pPr>
            <a:r>
              <a:rPr lang="en-US" sz="4400" b="1" dirty="0">
                <a:solidFill>
                  <a:schemeClr val="tx1"/>
                </a:solidFill>
              </a:rPr>
              <a:t>Jesus did say:</a:t>
            </a:r>
            <a:endParaRPr lang="en-US" sz="4400" dirty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</a:pPr>
            <a:r>
              <a:rPr lang="en-US" sz="4200" dirty="0">
                <a:solidFill>
                  <a:schemeClr val="tx1"/>
                </a:solidFill>
              </a:rPr>
              <a:t>Children model for kingdom, </a:t>
            </a:r>
            <a:r>
              <a:rPr lang="en-US" sz="4200" i="1" dirty="0">
                <a:solidFill>
                  <a:schemeClr val="tx1"/>
                </a:solidFill>
              </a:rPr>
              <a:t>Matthew 18:3</a:t>
            </a:r>
          </a:p>
          <a:p>
            <a:pPr lvl="1">
              <a:lnSpc>
                <a:spcPct val="100000"/>
              </a:lnSpc>
            </a:pPr>
            <a:r>
              <a:rPr lang="en-US" sz="4200" dirty="0">
                <a:solidFill>
                  <a:schemeClr val="tx1"/>
                </a:solidFill>
              </a:rPr>
              <a:t>Kingdom composed of such, </a:t>
            </a:r>
            <a:r>
              <a:rPr lang="en-US" sz="4200" i="1" dirty="0">
                <a:solidFill>
                  <a:schemeClr val="tx1"/>
                </a:solidFill>
              </a:rPr>
              <a:t>Matthew 19:14</a:t>
            </a:r>
          </a:p>
          <a:p>
            <a:pPr lvl="1">
              <a:lnSpc>
                <a:spcPct val="100000"/>
              </a:lnSpc>
            </a:pPr>
            <a:r>
              <a:rPr lang="en-US" sz="4200" dirty="0">
                <a:solidFill>
                  <a:schemeClr val="tx1"/>
                </a:solidFill>
              </a:rPr>
              <a:t>Believers are baptized, </a:t>
            </a:r>
            <a:r>
              <a:rPr lang="en-US" sz="4200" i="1" dirty="0">
                <a:solidFill>
                  <a:schemeClr val="tx1"/>
                </a:solidFill>
              </a:rPr>
              <a:t>Mark 16:16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F49C2D-C224-43F8-9549-4BCA5EFFD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72601" y="6512204"/>
            <a:ext cx="2819399" cy="345796"/>
          </a:xfrm>
        </p:spPr>
        <p:txBody>
          <a:bodyPr/>
          <a:lstStyle/>
          <a:p>
            <a:fld id="{71766878-3199-4EAB-94E7-2D6D11070E14}" type="slidenum">
              <a:rPr lang="en-US" sz="14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fld>
            <a:endParaRPr lang="en-US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DF29D24-DA91-4816-9233-750AED82E0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47650" y="6298213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8663363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CB8F9-1D09-4BF7-81EC-1F31E7355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022669"/>
          </a:xfrm>
        </p:spPr>
        <p:txBody>
          <a:bodyPr>
            <a:normAutofit/>
          </a:bodyPr>
          <a:lstStyle/>
          <a:p>
            <a:r>
              <a:rPr lang="en-US" sz="5400" spc="400" dirty="0"/>
              <a:t>Jesus Never Said…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8E27E0-B290-46D7-96F6-C219502B8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405054"/>
            <a:ext cx="10610470" cy="521877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4400" i="1" dirty="0">
                <a:solidFill>
                  <a:schemeClr val="tx1"/>
                </a:solidFill>
              </a:rPr>
              <a:t>“God’s love means everyone goes to heaven.”</a:t>
            </a:r>
          </a:p>
          <a:p>
            <a:pPr lvl="1">
              <a:lnSpc>
                <a:spcPct val="100000"/>
              </a:lnSpc>
              <a:spcBef>
                <a:spcPts val="400"/>
              </a:spcBef>
            </a:pPr>
            <a:r>
              <a:rPr lang="en-US" sz="4200" dirty="0">
                <a:solidFill>
                  <a:schemeClr val="tx1"/>
                </a:solidFill>
              </a:rPr>
              <a:t>“Come as you are, stay as you are.”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4400" b="1" dirty="0">
                <a:solidFill>
                  <a:schemeClr val="tx1"/>
                </a:solidFill>
              </a:rPr>
              <a:t>Jesus did say:</a:t>
            </a:r>
            <a:endParaRPr lang="en-US" sz="4400" dirty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spcBef>
                <a:spcPts val="400"/>
              </a:spcBef>
            </a:pPr>
            <a:r>
              <a:rPr lang="en-US" sz="4200" dirty="0">
                <a:solidFill>
                  <a:schemeClr val="tx1"/>
                </a:solidFill>
              </a:rPr>
              <a:t>God loves whole world, </a:t>
            </a:r>
            <a:r>
              <a:rPr lang="en-US" sz="4200" i="1" dirty="0">
                <a:solidFill>
                  <a:schemeClr val="tx1"/>
                </a:solidFill>
              </a:rPr>
              <a:t>John 3:16</a:t>
            </a:r>
          </a:p>
          <a:p>
            <a:pPr lvl="1">
              <a:lnSpc>
                <a:spcPct val="100000"/>
              </a:lnSpc>
              <a:spcBef>
                <a:spcPts val="400"/>
              </a:spcBef>
            </a:pPr>
            <a:r>
              <a:rPr lang="en-US" sz="4200" dirty="0">
                <a:solidFill>
                  <a:schemeClr val="tx1"/>
                </a:solidFill>
              </a:rPr>
              <a:t>Repent of sins, </a:t>
            </a:r>
            <a:r>
              <a:rPr lang="en-US" sz="4200" i="1" dirty="0">
                <a:solidFill>
                  <a:schemeClr val="tx1"/>
                </a:solidFill>
              </a:rPr>
              <a:t>Mark 1:14-15</a:t>
            </a:r>
          </a:p>
          <a:p>
            <a:pPr lvl="1">
              <a:lnSpc>
                <a:spcPct val="100000"/>
              </a:lnSpc>
              <a:spcBef>
                <a:spcPts val="400"/>
              </a:spcBef>
            </a:pPr>
            <a:r>
              <a:rPr lang="en-US" sz="4200" dirty="0">
                <a:solidFill>
                  <a:schemeClr val="tx1"/>
                </a:solidFill>
              </a:rPr>
              <a:t>Loving means obeying, </a:t>
            </a:r>
            <a:r>
              <a:rPr lang="en-US" sz="4200" i="1" dirty="0">
                <a:solidFill>
                  <a:schemeClr val="tx1"/>
                </a:solidFill>
              </a:rPr>
              <a:t>John 15:9-10 (14:15)</a:t>
            </a:r>
          </a:p>
          <a:p>
            <a:pPr lvl="1">
              <a:lnSpc>
                <a:spcPct val="100000"/>
              </a:lnSpc>
              <a:spcBef>
                <a:spcPts val="400"/>
              </a:spcBef>
            </a:pPr>
            <a:r>
              <a:rPr lang="en-US" sz="4200" dirty="0">
                <a:solidFill>
                  <a:schemeClr val="tx1"/>
                </a:solidFill>
              </a:rPr>
              <a:t>He saves the obedient, </a:t>
            </a:r>
            <a:r>
              <a:rPr lang="en-US" sz="4200" i="1" dirty="0">
                <a:solidFill>
                  <a:schemeClr val="tx1"/>
                </a:solidFill>
              </a:rPr>
              <a:t>Hebrews 5:8-9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F49C2D-C224-43F8-9549-4BCA5EFFD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72601" y="6512204"/>
            <a:ext cx="2819399" cy="345796"/>
          </a:xfrm>
        </p:spPr>
        <p:txBody>
          <a:bodyPr/>
          <a:lstStyle/>
          <a:p>
            <a:fld id="{71766878-3199-4EAB-94E7-2D6D11070E14}" type="slidenum">
              <a:rPr lang="en-US" sz="14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fld>
            <a:endParaRPr lang="en-US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DF29D24-DA91-4816-9233-750AED82E0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47650" y="6298213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6171017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008EC-7422-4FF3-B667-B86C1BB05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Stuff Jesus Never Said to His disciples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FEAE4E-4148-4C47-B7B7-44C8946D27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7FD09A-9527-4EC1-B9C1-437264D93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06106" y="6413257"/>
            <a:ext cx="1487566" cy="345796"/>
          </a:xfrm>
        </p:spPr>
        <p:txBody>
          <a:bodyPr/>
          <a:lstStyle/>
          <a:p>
            <a:fld id="{71766878-3199-4EAB-94E7-2D6D11070E14}" type="slidenum">
              <a:rPr lang="en-US" sz="1400" smtClean="0"/>
              <a:pPr/>
              <a:t>6</a:t>
            </a:fld>
            <a:endParaRPr lang="en-US" sz="1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48D9F70-0F40-4E0C-A6BC-D8F141D84B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98328" y="6331071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57580479"/>
      </p:ext>
    </p:extLst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CB8F9-1D09-4BF7-81EC-1F31E7355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022669"/>
          </a:xfrm>
        </p:spPr>
        <p:txBody>
          <a:bodyPr>
            <a:normAutofit/>
          </a:bodyPr>
          <a:lstStyle/>
          <a:p>
            <a:r>
              <a:rPr lang="en-US" sz="5400" spc="400" dirty="0"/>
              <a:t>Jesus Never Said…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8E27E0-B290-46D7-96F6-C219502B8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405055"/>
            <a:ext cx="10178322" cy="521877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i="1" dirty="0">
                <a:solidFill>
                  <a:schemeClr val="tx1"/>
                </a:solidFill>
              </a:rPr>
              <a:t>“One church is as good as another.”</a:t>
            </a:r>
          </a:p>
          <a:p>
            <a:pPr lvl="1">
              <a:lnSpc>
                <a:spcPct val="100000"/>
              </a:lnSpc>
            </a:pPr>
            <a:r>
              <a:rPr lang="en-US" sz="4200" dirty="0">
                <a:solidFill>
                  <a:schemeClr val="tx1"/>
                </a:solidFill>
              </a:rPr>
              <a:t>“One gospel is as good as another.”</a:t>
            </a:r>
          </a:p>
          <a:p>
            <a:pPr>
              <a:lnSpc>
                <a:spcPct val="100000"/>
              </a:lnSpc>
            </a:pPr>
            <a:r>
              <a:rPr lang="en-US" sz="4400" b="1" dirty="0">
                <a:solidFill>
                  <a:schemeClr val="tx1"/>
                </a:solidFill>
              </a:rPr>
              <a:t>Jesus did say:</a:t>
            </a:r>
            <a:endParaRPr lang="en-US" sz="4400" dirty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</a:pPr>
            <a:r>
              <a:rPr lang="en-US" sz="4200" dirty="0">
                <a:solidFill>
                  <a:schemeClr val="tx1"/>
                </a:solidFill>
              </a:rPr>
              <a:t>“I will build My church,” </a:t>
            </a:r>
            <a:r>
              <a:rPr lang="en-US" sz="4200" i="1" dirty="0">
                <a:solidFill>
                  <a:schemeClr val="tx1"/>
                </a:solidFill>
              </a:rPr>
              <a:t>Matthew16:18</a:t>
            </a:r>
          </a:p>
          <a:p>
            <a:pPr lvl="1">
              <a:lnSpc>
                <a:spcPct val="100000"/>
              </a:lnSpc>
            </a:pPr>
            <a:r>
              <a:rPr lang="en-US" sz="4200" dirty="0">
                <a:solidFill>
                  <a:schemeClr val="tx1"/>
                </a:solidFill>
              </a:rPr>
              <a:t>Death will not prevent it, </a:t>
            </a:r>
            <a:r>
              <a:rPr lang="en-US" sz="4200" i="1" dirty="0">
                <a:solidFill>
                  <a:schemeClr val="tx1"/>
                </a:solidFill>
              </a:rPr>
              <a:t>Matthew 16:18</a:t>
            </a:r>
          </a:p>
          <a:p>
            <a:pPr lvl="1">
              <a:lnSpc>
                <a:spcPct val="100000"/>
              </a:lnSpc>
            </a:pPr>
            <a:r>
              <a:rPr lang="en-US" sz="4200" dirty="0">
                <a:solidFill>
                  <a:schemeClr val="tx1"/>
                </a:solidFill>
              </a:rPr>
              <a:t>Heaven’s will (revealed by the apostles) prevails, </a:t>
            </a:r>
            <a:r>
              <a:rPr lang="en-US" sz="4200" i="1" dirty="0">
                <a:solidFill>
                  <a:schemeClr val="tx1"/>
                </a:solidFill>
              </a:rPr>
              <a:t>Matthew 16:19; 18:18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F49C2D-C224-43F8-9549-4BCA5EFFD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72601" y="6512204"/>
            <a:ext cx="2819399" cy="345796"/>
          </a:xfrm>
        </p:spPr>
        <p:txBody>
          <a:bodyPr/>
          <a:lstStyle/>
          <a:p>
            <a:fld id="{71766878-3199-4EAB-94E7-2D6D11070E14}" type="slidenum">
              <a:rPr lang="en-US" sz="14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fld>
            <a:endParaRPr lang="en-US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DF29D24-DA91-4816-9233-750AED82E0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47650" y="6298213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4400122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CB8F9-1D09-4BF7-81EC-1F31E7355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022669"/>
          </a:xfrm>
        </p:spPr>
        <p:txBody>
          <a:bodyPr>
            <a:normAutofit/>
          </a:bodyPr>
          <a:lstStyle/>
          <a:p>
            <a:r>
              <a:rPr lang="en-US" sz="5400" spc="400" dirty="0"/>
              <a:t>Jesus Never Said…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8E27E0-B290-46D7-96F6-C219502B8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405055"/>
            <a:ext cx="10635522" cy="532114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i="1" dirty="0">
                <a:solidFill>
                  <a:schemeClr val="tx1"/>
                </a:solidFill>
              </a:rPr>
              <a:t>“Go preach - ‘I’m OK, you’re OK.’”</a:t>
            </a:r>
          </a:p>
          <a:p>
            <a:pPr lvl="1">
              <a:lnSpc>
                <a:spcPct val="100000"/>
              </a:lnSpc>
            </a:pPr>
            <a:r>
              <a:rPr lang="en-US" sz="4200" dirty="0">
                <a:solidFill>
                  <a:schemeClr val="tx1"/>
                </a:solidFill>
              </a:rPr>
              <a:t>PMA is not the spiritual mind, </a:t>
            </a:r>
            <a:r>
              <a:rPr lang="en-US" sz="4200" i="1" dirty="0">
                <a:solidFill>
                  <a:schemeClr val="tx1"/>
                </a:solidFill>
              </a:rPr>
              <a:t>Romans 8:5-8</a:t>
            </a:r>
          </a:p>
          <a:p>
            <a:pPr>
              <a:lnSpc>
                <a:spcPct val="100000"/>
              </a:lnSpc>
            </a:pPr>
            <a:r>
              <a:rPr lang="en-US" sz="4400" b="1" dirty="0">
                <a:solidFill>
                  <a:schemeClr val="tx1"/>
                </a:solidFill>
              </a:rPr>
              <a:t>Jesus did say:</a:t>
            </a:r>
            <a:endParaRPr lang="en-US" sz="4400" dirty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</a:pPr>
            <a:r>
              <a:rPr lang="en-US" sz="4200" dirty="0">
                <a:solidFill>
                  <a:schemeClr val="tx1"/>
                </a:solidFill>
              </a:rPr>
              <a:t>Go preach the gospel, </a:t>
            </a:r>
            <a:r>
              <a:rPr lang="en-US" sz="4200" i="1" dirty="0">
                <a:solidFill>
                  <a:schemeClr val="tx1"/>
                </a:solidFill>
              </a:rPr>
              <a:t>Mark 16:15</a:t>
            </a:r>
          </a:p>
          <a:p>
            <a:pPr lvl="1">
              <a:lnSpc>
                <a:spcPct val="100000"/>
              </a:lnSpc>
            </a:pPr>
            <a:r>
              <a:rPr lang="en-US" sz="4200" dirty="0">
                <a:solidFill>
                  <a:schemeClr val="tx1"/>
                </a:solidFill>
              </a:rPr>
              <a:t>Jesus brought a sword, </a:t>
            </a:r>
            <a:r>
              <a:rPr lang="en-US" sz="4200" i="1" dirty="0">
                <a:solidFill>
                  <a:schemeClr val="tx1"/>
                </a:solidFill>
              </a:rPr>
              <a:t>Matthew 10:34</a:t>
            </a:r>
          </a:p>
          <a:p>
            <a:pPr lvl="1">
              <a:lnSpc>
                <a:spcPct val="100000"/>
              </a:lnSpc>
            </a:pPr>
            <a:r>
              <a:rPr lang="en-US" sz="4200" dirty="0">
                <a:solidFill>
                  <a:schemeClr val="tx1"/>
                </a:solidFill>
              </a:rPr>
              <a:t>Hold fast pattern of truth, </a:t>
            </a:r>
            <a:r>
              <a:rPr lang="en-US" sz="4200" i="1" dirty="0">
                <a:solidFill>
                  <a:schemeClr val="tx1"/>
                </a:solidFill>
              </a:rPr>
              <a:t>2 Timothy 1:13</a:t>
            </a:r>
          </a:p>
          <a:p>
            <a:pPr lvl="1">
              <a:lnSpc>
                <a:spcPct val="100000"/>
              </a:lnSpc>
            </a:pPr>
            <a:r>
              <a:rPr lang="en-US" sz="4200" dirty="0">
                <a:solidFill>
                  <a:schemeClr val="tx1"/>
                </a:solidFill>
              </a:rPr>
              <a:t>Faith with good conscience, </a:t>
            </a:r>
            <a:r>
              <a:rPr lang="en-US" sz="4200" i="1" dirty="0">
                <a:solidFill>
                  <a:schemeClr val="tx1"/>
                </a:solidFill>
              </a:rPr>
              <a:t>1 Timothy 1:19,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F49C2D-C224-43F8-9549-4BCA5EFFD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72601" y="6512204"/>
            <a:ext cx="2819399" cy="345796"/>
          </a:xfrm>
        </p:spPr>
        <p:txBody>
          <a:bodyPr/>
          <a:lstStyle/>
          <a:p>
            <a:fld id="{71766878-3199-4EAB-94E7-2D6D11070E14}" type="slidenum">
              <a:rPr lang="en-US" sz="14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fld>
            <a:endParaRPr lang="en-US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DF29D24-DA91-4816-9233-750AED82E0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47650" y="6298213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00938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008EC-7422-4FF3-B667-B86C1BB05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Stuff Jesus Never Said to His Apostles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FEAE4E-4148-4C47-B7B7-44C8946D27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7FD09A-9527-4EC1-B9C1-437264D93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06106" y="6413257"/>
            <a:ext cx="1487566" cy="345796"/>
          </a:xfrm>
        </p:spPr>
        <p:txBody>
          <a:bodyPr/>
          <a:lstStyle/>
          <a:p>
            <a:fld id="{71766878-3199-4EAB-94E7-2D6D11070E14}" type="slidenum">
              <a:rPr lang="en-US" sz="1400" smtClean="0"/>
              <a:pPr/>
              <a:t>9</a:t>
            </a:fld>
            <a:endParaRPr lang="en-US" sz="1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48D9F70-0F40-4E0C-A6BC-D8F141D84B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98328" y="6331071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695203346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1B2F36"/>
      </a:dk2>
      <a:lt2>
        <a:srgbClr val="F3F3F2"/>
      </a:lt2>
      <a:accent1>
        <a:srgbClr val="A38D51"/>
      </a:accent1>
      <a:accent2>
        <a:srgbClr val="5A3D40"/>
      </a:accent2>
      <a:accent3>
        <a:srgbClr val="5D988C"/>
      </a:accent3>
      <a:accent4>
        <a:srgbClr val="A85752"/>
      </a:accent4>
      <a:accent5>
        <a:srgbClr val="809A67"/>
      </a:accent5>
      <a:accent6>
        <a:srgbClr val="67645A"/>
      </a:accent6>
      <a:hlink>
        <a:srgbClr val="5D988C"/>
      </a:hlink>
      <a:folHlink>
        <a:srgbClr val="8467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9E77EDF1-0821-4215-BD6E-A2D49F02550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418</Words>
  <Application>Microsoft Office PowerPoint</Application>
  <PresentationFormat>Widescreen</PresentationFormat>
  <Paragraphs>65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Gill Sans MT</vt:lpstr>
      <vt:lpstr>Impact</vt:lpstr>
      <vt:lpstr>Badge</vt:lpstr>
      <vt:lpstr>Stuff Jesus Never Said</vt:lpstr>
      <vt:lpstr>Stuff Jesus Never Said to the Lost</vt:lpstr>
      <vt:lpstr>Jesus Never Said…</vt:lpstr>
      <vt:lpstr>Jesus Never Said…</vt:lpstr>
      <vt:lpstr>Jesus Never Said…</vt:lpstr>
      <vt:lpstr>Stuff Jesus Never Said to His disciples</vt:lpstr>
      <vt:lpstr>Jesus Never Said…</vt:lpstr>
      <vt:lpstr>Jesus Never Said…</vt:lpstr>
      <vt:lpstr>Stuff Jesus Never Said to His Apostles</vt:lpstr>
      <vt:lpstr>Jesus Never Said…</vt:lpstr>
      <vt:lpstr>Jesus Never Said…</vt:lpstr>
      <vt:lpstr>Do Not say jesus said stuff he did not say!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R Price</dc:creator>
  <cp:lastModifiedBy>Joe R Price</cp:lastModifiedBy>
  <cp:revision>26</cp:revision>
  <dcterms:created xsi:type="dcterms:W3CDTF">2019-01-04T20:54:47Z</dcterms:created>
  <dcterms:modified xsi:type="dcterms:W3CDTF">2019-01-07T00:07:45Z</dcterms:modified>
</cp:coreProperties>
</file>